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3" r:id="rId2"/>
  </p:sldMasterIdLst>
  <p:notesMasterIdLst>
    <p:notesMasterId r:id="rId18"/>
  </p:notesMasterIdLst>
  <p:sldIdLst>
    <p:sldId id="267" r:id="rId3"/>
    <p:sldId id="266" r:id="rId4"/>
    <p:sldId id="265" r:id="rId5"/>
    <p:sldId id="264" r:id="rId6"/>
    <p:sldId id="263" r:id="rId7"/>
    <p:sldId id="274" r:id="rId8"/>
    <p:sldId id="276" r:id="rId9"/>
    <p:sldId id="275" r:id="rId10"/>
    <p:sldId id="279" r:id="rId11"/>
    <p:sldId id="278" r:id="rId12"/>
    <p:sldId id="277" r:id="rId13"/>
    <p:sldId id="259" r:id="rId14"/>
    <p:sldId id="257" r:id="rId15"/>
    <p:sldId id="258" r:id="rId16"/>
    <p:sldId id="28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86CA63C-3122-4000-9551-483469DC4379}" v="470" dt="2021-04-29T18:30:51.4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26" Type="http://schemas.openxmlformats.org/officeDocument/2006/relationships/customXml" Target="../customXml/item3.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ustomXml" Target="../customXml/item2.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ustomXml" Target="../customXml/item1.xml"/><Relationship Id="rId5" Type="http://schemas.openxmlformats.org/officeDocument/2006/relationships/slide" Target="slides/slide3.xml"/><Relationship Id="rId15" Type="http://schemas.openxmlformats.org/officeDocument/2006/relationships/slide" Target="slides/slide13.xml"/><Relationship Id="rId23"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9CFE5B-5CCB-4F3D-89ED-3D8DCF14547D}" type="datetimeFigureOut">
              <a:rPr lang="en-US"/>
              <a:t>4/29/2021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978CE7-5735-47CD-BF51-4A429071DA8B}" type="slidenum">
              <a:rPr lang="en-US"/>
              <a:t>‹#›</a:t>
            </a:fld>
            <a:endParaRPr lang="en-US"/>
          </a:p>
        </p:txBody>
      </p:sp>
    </p:spTree>
    <p:extLst>
      <p:ext uri="{BB962C8B-B14F-4D97-AF65-F5344CB8AC3E}">
        <p14:creationId xmlns:p14="http://schemas.microsoft.com/office/powerpoint/2010/main" val="38370296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redistricting.lls.edu/"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Introduce yourself</a:t>
            </a:r>
          </a:p>
        </p:txBody>
      </p:sp>
      <p:sp>
        <p:nvSpPr>
          <p:cNvPr id="4" name="Slide Number Placeholder 3"/>
          <p:cNvSpPr>
            <a:spLocks noGrp="1"/>
          </p:cNvSpPr>
          <p:nvPr>
            <p:ph type="sldNum" sz="quarter" idx="5"/>
          </p:nvPr>
        </p:nvSpPr>
        <p:spPr/>
        <p:txBody>
          <a:bodyPr/>
          <a:lstStyle/>
          <a:p>
            <a:fld id="{8C4FA7DD-F487-4618-AEB9-3258A762B07A}" type="slidenum">
              <a:rPr lang="en-US" smtClean="0"/>
              <a:t>1</a:t>
            </a:fld>
            <a:endParaRPr lang="en-US"/>
          </a:p>
        </p:txBody>
      </p:sp>
    </p:spTree>
    <p:extLst>
      <p:ext uri="{BB962C8B-B14F-4D97-AF65-F5344CB8AC3E}">
        <p14:creationId xmlns:p14="http://schemas.microsoft.com/office/powerpoint/2010/main" val="20436789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a:t>
            </a:r>
            <a:r>
              <a:rPr lang="en-US" err="1"/>
              <a:t>redistricting.lls.edu</a:t>
            </a:r>
            <a:r>
              <a:rPr lang="en-US"/>
              <a:t>/state/</a:t>
            </a:r>
            <a:r>
              <a:rPr lang="en-US" err="1"/>
              <a:t>arizona</a:t>
            </a:r>
            <a:r>
              <a:rPr lang="en-US"/>
              <a:t>/?cycle=2020&amp;level=</a:t>
            </a:r>
            <a:r>
              <a:rPr lang="en-US" err="1"/>
              <a:t>Congress&amp;startdate</a:t>
            </a:r>
            <a:r>
              <a:rPr lang="en-US"/>
              <a:t>=</a:t>
            </a:r>
          </a:p>
        </p:txBody>
      </p:sp>
      <p:sp>
        <p:nvSpPr>
          <p:cNvPr id="4" name="Slide Number Placeholder 3"/>
          <p:cNvSpPr>
            <a:spLocks noGrp="1"/>
          </p:cNvSpPr>
          <p:nvPr>
            <p:ph type="sldNum" sz="quarter" idx="5"/>
          </p:nvPr>
        </p:nvSpPr>
        <p:spPr/>
        <p:txBody>
          <a:bodyPr/>
          <a:lstStyle/>
          <a:p>
            <a:fld id="{8C4FA7DD-F487-4618-AEB9-3258A762B07A}" type="slidenum">
              <a:rPr lang="en-US" smtClean="0"/>
              <a:t>10</a:t>
            </a:fld>
            <a:endParaRPr lang="en-US"/>
          </a:p>
        </p:txBody>
      </p:sp>
    </p:spTree>
    <p:extLst>
      <p:ext uri="{BB962C8B-B14F-4D97-AF65-F5344CB8AC3E}">
        <p14:creationId xmlns:p14="http://schemas.microsoft.com/office/powerpoint/2010/main" val="5115847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a:t>
            </a:r>
            <a:r>
              <a:rPr lang="en-US" err="1"/>
              <a:t>redistricting.lls.edu</a:t>
            </a:r>
            <a:r>
              <a:rPr lang="en-US"/>
              <a:t>/state/</a:t>
            </a:r>
            <a:r>
              <a:rPr lang="en-US" err="1"/>
              <a:t>arizona</a:t>
            </a:r>
            <a:r>
              <a:rPr lang="en-US"/>
              <a:t>/?cycle=2020&amp;level=</a:t>
            </a:r>
            <a:r>
              <a:rPr lang="en-US" err="1"/>
              <a:t>Congress&amp;startdate</a:t>
            </a:r>
            <a:r>
              <a:rPr lang="en-US"/>
              <a:t>=</a:t>
            </a:r>
          </a:p>
        </p:txBody>
      </p:sp>
      <p:sp>
        <p:nvSpPr>
          <p:cNvPr id="4" name="Slide Number Placeholder 3"/>
          <p:cNvSpPr>
            <a:spLocks noGrp="1"/>
          </p:cNvSpPr>
          <p:nvPr>
            <p:ph type="sldNum" sz="quarter" idx="5"/>
          </p:nvPr>
        </p:nvSpPr>
        <p:spPr/>
        <p:txBody>
          <a:bodyPr/>
          <a:lstStyle/>
          <a:p>
            <a:fld id="{8C4FA7DD-F487-4618-AEB9-3258A762B07A}" type="slidenum">
              <a:rPr lang="en-US" smtClean="0"/>
              <a:t>11</a:t>
            </a:fld>
            <a:endParaRPr lang="en-US"/>
          </a:p>
        </p:txBody>
      </p:sp>
    </p:spTree>
    <p:extLst>
      <p:ext uri="{BB962C8B-B14F-4D97-AF65-F5344CB8AC3E}">
        <p14:creationId xmlns:p14="http://schemas.microsoft.com/office/powerpoint/2010/main" val="37985916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You can see on the screen the timeline for GA.</a:t>
            </a:r>
          </a:p>
        </p:txBody>
      </p:sp>
      <p:sp>
        <p:nvSpPr>
          <p:cNvPr id="4" name="Slide Number Placeholder 3"/>
          <p:cNvSpPr>
            <a:spLocks noGrp="1"/>
          </p:cNvSpPr>
          <p:nvPr>
            <p:ph type="sldNum" sz="quarter" idx="5"/>
          </p:nvPr>
        </p:nvSpPr>
        <p:spPr/>
        <p:txBody>
          <a:bodyPr/>
          <a:lstStyle/>
          <a:p>
            <a:fld id="{D0978CE7-5735-47CD-BF51-4A429071DA8B}" type="slidenum">
              <a:rPr lang="en-US"/>
              <a:t>12</a:t>
            </a:fld>
            <a:endParaRPr lang="en-US"/>
          </a:p>
        </p:txBody>
      </p:sp>
    </p:spTree>
    <p:extLst>
      <p:ext uri="{BB962C8B-B14F-4D97-AF65-F5344CB8AC3E}">
        <p14:creationId xmlns:p14="http://schemas.microsoft.com/office/powerpoint/2010/main" val="9609594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hlinkClick r:id="rId3"/>
              </a:rPr>
              <a:t>https://redistricting.lls.edu/</a:t>
            </a:r>
            <a:endParaRPr lang="en-US"/>
          </a:p>
          <a:p>
            <a:endParaRPr lang="en-US">
              <a:cs typeface="Calibri"/>
            </a:endParaRPr>
          </a:p>
          <a:p>
            <a:r>
              <a:rPr lang="en-US">
                <a:cs typeface="Calibri"/>
              </a:rPr>
              <a:t>Very few rules...</a:t>
            </a:r>
          </a:p>
        </p:txBody>
      </p:sp>
      <p:sp>
        <p:nvSpPr>
          <p:cNvPr id="4" name="Slide Number Placeholder 3"/>
          <p:cNvSpPr>
            <a:spLocks noGrp="1"/>
          </p:cNvSpPr>
          <p:nvPr>
            <p:ph type="sldNum" sz="quarter" idx="5"/>
          </p:nvPr>
        </p:nvSpPr>
        <p:spPr/>
        <p:txBody>
          <a:bodyPr/>
          <a:lstStyle/>
          <a:p>
            <a:fld id="{8C4FA7DD-F487-4618-AEB9-3258A762B07A}" type="slidenum">
              <a:rPr lang="en-US" smtClean="0"/>
              <a:t>13</a:t>
            </a:fld>
            <a:endParaRPr lang="en-US"/>
          </a:p>
        </p:txBody>
      </p:sp>
    </p:spTree>
    <p:extLst>
      <p:ext uri="{BB962C8B-B14F-4D97-AF65-F5344CB8AC3E}">
        <p14:creationId xmlns:p14="http://schemas.microsoft.com/office/powerpoint/2010/main" val="34929822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a:t>
            </a:r>
            <a:r>
              <a:rPr lang="en-US" err="1"/>
              <a:t>redistricting.lls.edu</a:t>
            </a:r>
            <a:r>
              <a:rPr lang="en-US"/>
              <a:t>/</a:t>
            </a:r>
          </a:p>
        </p:txBody>
      </p:sp>
      <p:sp>
        <p:nvSpPr>
          <p:cNvPr id="4" name="Slide Number Placeholder 3"/>
          <p:cNvSpPr>
            <a:spLocks noGrp="1"/>
          </p:cNvSpPr>
          <p:nvPr>
            <p:ph type="sldNum" sz="quarter" idx="5"/>
          </p:nvPr>
        </p:nvSpPr>
        <p:spPr/>
        <p:txBody>
          <a:bodyPr/>
          <a:lstStyle/>
          <a:p>
            <a:fld id="{8C4FA7DD-F487-4618-AEB9-3258A762B07A}" type="slidenum">
              <a:rPr lang="en-US" smtClean="0"/>
              <a:t>14</a:t>
            </a:fld>
            <a:endParaRPr lang="en-US"/>
          </a:p>
        </p:txBody>
      </p:sp>
    </p:spTree>
    <p:extLst>
      <p:ext uri="{BB962C8B-B14F-4D97-AF65-F5344CB8AC3E}">
        <p14:creationId xmlns:p14="http://schemas.microsoft.com/office/powerpoint/2010/main" val="7984465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8C4FA7DD-F487-4618-AEB9-3258A762B07A}" type="slidenum">
              <a:rPr lang="en-US" smtClean="0"/>
              <a:t>15</a:t>
            </a:fld>
            <a:endParaRPr lang="en-US"/>
          </a:p>
        </p:txBody>
      </p:sp>
    </p:spTree>
    <p:extLst>
      <p:ext uri="{BB962C8B-B14F-4D97-AF65-F5344CB8AC3E}">
        <p14:creationId xmlns:p14="http://schemas.microsoft.com/office/powerpoint/2010/main" val="34706235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87aa6180b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 name="Google Shape;314;g87aa6180b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a:cs typeface="Calibri"/>
              </a:rPr>
              <a:t>This is Part 4 of the 6 part Redistricting Community College curriculum. We are now going to quickly go through some of the redistricting rules and timelines that you should keep in mind as you prepare to participate in redistricting. </a:t>
            </a:r>
            <a:endParaRPr/>
          </a:p>
        </p:txBody>
      </p:sp>
    </p:spTree>
    <p:extLst>
      <p:ext uri="{BB962C8B-B14F-4D97-AF65-F5344CB8AC3E}">
        <p14:creationId xmlns:p14="http://schemas.microsoft.com/office/powerpoint/2010/main" val="18090429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Our conversation today will be in two parts. First, I'm going to talk about what the important questions are to ask when you're doing research or preparing to submit testimony during the redistricting process. </a:t>
            </a:r>
          </a:p>
          <a:p>
            <a:endParaRPr lang="en-US">
              <a:cs typeface="Calibri"/>
            </a:endParaRPr>
          </a:p>
          <a:p>
            <a:r>
              <a:rPr lang="en-US">
                <a:cs typeface="Calibri"/>
              </a:rPr>
              <a:t>Next, my colleague Suzanne will walk us through the redistricting timeline – what to expect and when to expect it and take a deeper dive into two states. Please keep in mind that this is not all the information you will need. We'll make sure to share where you can find more information at the end of this presentation. </a:t>
            </a:r>
          </a:p>
        </p:txBody>
      </p:sp>
      <p:sp>
        <p:nvSpPr>
          <p:cNvPr id="4" name="Slide Number Placeholder 3"/>
          <p:cNvSpPr>
            <a:spLocks noGrp="1"/>
          </p:cNvSpPr>
          <p:nvPr>
            <p:ph type="sldNum" sz="quarter" idx="5"/>
          </p:nvPr>
        </p:nvSpPr>
        <p:spPr/>
        <p:txBody>
          <a:bodyPr/>
          <a:lstStyle/>
          <a:p>
            <a:fld id="{D0978CE7-5735-47CD-BF51-4A429071DA8B}" type="slidenum">
              <a:rPr lang="en-US"/>
              <a:t>3</a:t>
            </a:fld>
            <a:endParaRPr lang="en-US"/>
          </a:p>
        </p:txBody>
      </p:sp>
    </p:spTree>
    <p:extLst>
      <p:ext uri="{BB962C8B-B14F-4D97-AF65-F5344CB8AC3E}">
        <p14:creationId xmlns:p14="http://schemas.microsoft.com/office/powerpoint/2010/main" val="40656133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One of the first questions you will need to think about with your group is – what level of government redistricting do we want to be involved in? </a:t>
            </a:r>
          </a:p>
          <a:p>
            <a:pPr marL="171450" indent="-171450">
              <a:buFont typeface="Arial" panose="020B0604020202020204" pitchFamily="34" charset="0"/>
              <a:buChar char="•"/>
            </a:pPr>
            <a:r>
              <a:rPr lang="en-US"/>
              <a:t>The level that you hear about in the news is most often congressional redistricting of the House of Representatives.  </a:t>
            </a:r>
          </a:p>
          <a:p>
            <a:pPr marL="171450" indent="-171450">
              <a:buFont typeface="Arial" panose="020B0604020202020204" pitchFamily="34" charset="0"/>
              <a:buChar char="•"/>
            </a:pPr>
            <a:r>
              <a:rPr lang="en-US"/>
              <a:t>You may also want to think about how the state legislature’s lines are drawn. </a:t>
            </a:r>
          </a:p>
          <a:p>
            <a:pPr marL="171450" indent="-171450">
              <a:buFont typeface="Arial" panose="020B0604020202020204" pitchFamily="34" charset="0"/>
              <a:buChar char="•"/>
            </a:pPr>
            <a:r>
              <a:rPr lang="en-US"/>
              <a:t>At the county level, these elected representatives – often called boards of supervisors or judges – they may make decisions about major social services including health and sheriff departments.</a:t>
            </a:r>
          </a:p>
          <a:p>
            <a:pPr marL="171450" indent="-171450">
              <a:buFont typeface="Arial" panose="020B0604020202020204" pitchFamily="34" charset="0"/>
              <a:buChar char="•"/>
            </a:pPr>
            <a:r>
              <a:rPr lang="en-US"/>
              <a:t>At the city level, you may be interested in how the city council, or wards are drawn.</a:t>
            </a:r>
          </a:p>
          <a:p>
            <a:pPr marL="171450" indent="-171450">
              <a:buFont typeface="Arial" panose="020B0604020202020204" pitchFamily="34" charset="0"/>
              <a:buChar char="•"/>
            </a:pPr>
            <a:r>
              <a:rPr lang="en-US"/>
              <a:t>And don’t forget school boards – which are often times the first place that a community that have traditionally been left out can have an impact on electing candidates.</a:t>
            </a:r>
          </a:p>
          <a:p>
            <a:endParaRPr lang="en-US"/>
          </a:p>
          <a:p>
            <a:r>
              <a:rPr lang="en-US"/>
              <a:t>CLICK FORWARD</a:t>
            </a:r>
          </a:p>
          <a:p>
            <a:r>
              <a:rPr lang="en-US"/>
              <a:t>You will also want to thinking about whether you want to get involved in submitting testimony and maps about you community.  </a:t>
            </a:r>
          </a:p>
          <a:p>
            <a:endParaRPr lang="en-US"/>
          </a:p>
          <a:p>
            <a:r>
              <a:rPr lang="en-US"/>
              <a:t>CLICK FORWARD</a:t>
            </a:r>
          </a:p>
          <a:p>
            <a:r>
              <a:rPr lang="en-US"/>
              <a:t>Are you trying to do more, and try to draw a map of a proposed district? Or even a map of all the districts in the state / county / city, etc. </a:t>
            </a:r>
          </a:p>
          <a:p>
            <a:endParaRPr lang="en-US"/>
          </a:p>
          <a:p>
            <a:r>
              <a:rPr lang="en-US" i="1"/>
              <a:t>To learn how to evaluate and even draw districts, we will be sharing some more advanced trainings at the end of this session that you can attend.</a:t>
            </a:r>
            <a:r>
              <a:rPr lang="en-US"/>
              <a:t> </a:t>
            </a:r>
          </a:p>
        </p:txBody>
      </p:sp>
      <p:sp>
        <p:nvSpPr>
          <p:cNvPr id="4" name="Slide Number Placeholder 3"/>
          <p:cNvSpPr>
            <a:spLocks noGrp="1"/>
          </p:cNvSpPr>
          <p:nvPr>
            <p:ph type="sldNum" sz="quarter" idx="5"/>
          </p:nvPr>
        </p:nvSpPr>
        <p:spPr/>
        <p:txBody>
          <a:bodyPr/>
          <a:lstStyle/>
          <a:p>
            <a:fld id="{A98CEA7C-CFC9-46E8-B8E5-1F6A6DC3F83E}" type="slidenum">
              <a:rPr lang="en-US" smtClean="0"/>
              <a:t>4</a:t>
            </a:fld>
            <a:endParaRPr lang="en-US"/>
          </a:p>
        </p:txBody>
      </p:sp>
    </p:spTree>
    <p:extLst>
      <p:ext uri="{BB962C8B-B14F-4D97-AF65-F5344CB8AC3E}">
        <p14:creationId xmlns:p14="http://schemas.microsoft.com/office/powerpoint/2010/main" val="27553914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Each level of government may have different rules for who draws the lines, how a community can participate, and what the timeline 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We have some information about each state’s timelines and rules for drawing its congressional and state legislative districts.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These are the key questions you will want to ask for any level of redistricting you decide to get involved in:</a:t>
            </a:r>
          </a:p>
          <a:p>
            <a:pPr lvl="1" indent="-457200" eaLnBrk="0" fontAlgn="base" hangingPunct="0">
              <a:spcBef>
                <a:spcPct val="0"/>
              </a:spcBef>
              <a:spcAft>
                <a:spcPct val="0"/>
              </a:spcAft>
              <a:buClr>
                <a:srgbClr val="90A5CC"/>
              </a:buClr>
              <a:buFont typeface="Wingdings 3" panose="05040102010807070707" pitchFamily="18" charset="2"/>
              <a:buChar char=""/>
            </a:pPr>
            <a:r>
              <a:rPr lang="en-US" altLang="en-US" sz="1200">
                <a:latin typeface="Univers Condensed Light" panose="020B0306020202040204" pitchFamily="34" charset="0"/>
              </a:rPr>
              <a:t>Who makes the mapping decisions?</a:t>
            </a:r>
          </a:p>
          <a:p>
            <a:pPr lvl="1" indent="-457200" eaLnBrk="0" fontAlgn="base" hangingPunct="0">
              <a:spcBef>
                <a:spcPct val="0"/>
              </a:spcBef>
              <a:spcAft>
                <a:spcPct val="0"/>
              </a:spcAft>
              <a:buClr>
                <a:srgbClr val="90A5CC"/>
              </a:buClr>
              <a:buFont typeface="Wingdings 3" panose="05040102010807070707" pitchFamily="18" charset="2"/>
              <a:buChar char=""/>
            </a:pPr>
            <a:r>
              <a:rPr lang="en-US" altLang="en-US" sz="1200">
                <a:latin typeface="Univers Condensed Light" panose="020B0306020202040204" pitchFamily="34" charset="0"/>
              </a:rPr>
              <a:t>When are public hearings?</a:t>
            </a:r>
          </a:p>
          <a:p>
            <a:pPr lvl="1" indent="-457200" eaLnBrk="0" fontAlgn="base" hangingPunct="0">
              <a:spcBef>
                <a:spcPct val="0"/>
              </a:spcBef>
              <a:spcAft>
                <a:spcPct val="0"/>
              </a:spcAft>
              <a:buClr>
                <a:srgbClr val="90A5CC"/>
              </a:buClr>
              <a:buFont typeface="Wingdings 3" panose="05040102010807070707" pitchFamily="18" charset="2"/>
              <a:buChar char=""/>
            </a:pPr>
            <a:r>
              <a:rPr lang="en-US" altLang="en-US" sz="1200">
                <a:latin typeface="Univers Condensed Light" panose="020B0306020202040204" pitchFamily="34" charset="0"/>
              </a:rPr>
              <a:t>How do we</a:t>
            </a:r>
            <a:r>
              <a:rPr kumimoji="0" lang="en-US" altLang="en-US" sz="1200" i="0" u="none" strike="noStrike" cap="none" normalizeH="0" baseline="0">
                <a:ln>
                  <a:noFill/>
                </a:ln>
                <a:effectLst/>
                <a:latin typeface="Univers Condensed Light" panose="020B0306020202040204" pitchFamily="34" charset="0"/>
              </a:rPr>
              <a:t> submit information? </a:t>
            </a:r>
            <a:r>
              <a:rPr lang="en-US" altLang="en-US" sz="1200">
                <a:latin typeface="Univers Condensed Light" panose="020B0306020202040204" pitchFamily="34" charset="0"/>
              </a:rPr>
              <a:t>B</a:t>
            </a:r>
            <a:r>
              <a:rPr kumimoji="0" lang="en-US" altLang="en-US" sz="1200" i="0" u="none" strike="noStrike" cap="none" normalizeH="0" baseline="0">
                <a:ln>
                  <a:noFill/>
                </a:ln>
                <a:effectLst/>
                <a:latin typeface="Univers Condensed Light" panose="020B0306020202040204" pitchFamily="34" charset="0"/>
              </a:rPr>
              <a:t>y email, through a web portal, in person</a:t>
            </a:r>
            <a:r>
              <a:rPr lang="en-US" altLang="en-US" sz="1200">
                <a:latin typeface="Univers Condensed Light" panose="020B0306020202040204" pitchFamily="34" charset="0"/>
              </a:rPr>
              <a:t>?</a:t>
            </a:r>
            <a:endParaRPr lang="en-US" altLang="en-US" sz="1200" i="0" u="none" strike="noStrike" cap="none" normalizeH="0" baseline="0">
              <a:ln>
                <a:noFill/>
              </a:ln>
              <a:effectLst/>
              <a:latin typeface="Univers Condensed Light" panose="020B0306020202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endParaRPr lang="en-US" i="0">
              <a:cs typeface="Calibri"/>
            </a:endParaRPr>
          </a:p>
        </p:txBody>
      </p:sp>
      <p:sp>
        <p:nvSpPr>
          <p:cNvPr id="4" name="Slide Number Placeholder 3"/>
          <p:cNvSpPr>
            <a:spLocks noGrp="1"/>
          </p:cNvSpPr>
          <p:nvPr>
            <p:ph type="sldNum" sz="quarter" idx="5"/>
          </p:nvPr>
        </p:nvSpPr>
        <p:spPr/>
        <p:txBody>
          <a:bodyPr/>
          <a:lstStyle/>
          <a:p>
            <a:fld id="{A98CEA7C-CFC9-46E8-B8E5-1F6A6DC3F83E}" type="slidenum">
              <a:rPr lang="en-US" smtClean="0"/>
              <a:t>5</a:t>
            </a:fld>
            <a:endParaRPr lang="en-US"/>
          </a:p>
        </p:txBody>
      </p:sp>
    </p:spTree>
    <p:extLst>
      <p:ext uri="{BB962C8B-B14F-4D97-AF65-F5344CB8AC3E}">
        <p14:creationId xmlns:p14="http://schemas.microsoft.com/office/powerpoint/2010/main" val="16153130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87aa6180b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 name="Google Shape;314;g87aa6180b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Now that we’ve learned about</a:t>
            </a:r>
            <a:endParaRPr/>
          </a:p>
        </p:txBody>
      </p:sp>
    </p:spTree>
    <p:extLst>
      <p:ext uri="{BB962C8B-B14F-4D97-AF65-F5344CB8AC3E}">
        <p14:creationId xmlns:p14="http://schemas.microsoft.com/office/powerpoint/2010/main" val="21594922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87aa6180b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 name="Google Shape;314;g87aa6180b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903278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87aa6180b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 name="Google Shape;314;g87aa6180b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This is another way to look at the information in the previous slide. </a:t>
            </a:r>
          </a:p>
          <a:p>
            <a:pPr marL="0" lvl="0" indent="0" algn="l" rtl="0">
              <a:spcBef>
                <a:spcPts val="0"/>
              </a:spcBef>
              <a:spcAft>
                <a:spcPts val="0"/>
              </a:spcAft>
              <a:buNone/>
            </a:pPr>
            <a:endParaRPr lang="en-US"/>
          </a:p>
          <a:p>
            <a:pPr marL="0" lvl="0" indent="0" algn="l" rtl="0">
              <a:spcBef>
                <a:spcPts val="0"/>
              </a:spcBef>
              <a:spcAft>
                <a:spcPts val="0"/>
              </a:spcAft>
              <a:buNone/>
            </a:pPr>
            <a:r>
              <a:rPr lang="en-US"/>
              <a:t>-The states in green (NJ and VA) are using existing district lines for 2021 elections and will redraw in 2022. </a:t>
            </a:r>
          </a:p>
          <a:p>
            <a:r>
              <a:rPr lang="en-US"/>
              <a:t>- The states in blue are states with redistricting deadlines before Sept. 30</a:t>
            </a:r>
          </a:p>
          <a:p>
            <a:r>
              <a:rPr lang="en-US"/>
              <a:t>- the states in orange may need to adjust their election schedules to account for the change in data delivery dates</a:t>
            </a:r>
          </a:p>
          <a:p>
            <a:r>
              <a:rPr lang="en-US"/>
              <a:t>-  the states may need to change state redistricting deadlines</a:t>
            </a:r>
            <a:endParaRPr>
              <a:cs typeface="Calibri"/>
            </a:endParaRPr>
          </a:p>
        </p:txBody>
      </p:sp>
    </p:spTree>
    <p:extLst>
      <p:ext uri="{BB962C8B-B14F-4D97-AF65-F5344CB8AC3E}">
        <p14:creationId xmlns:p14="http://schemas.microsoft.com/office/powerpoint/2010/main" val="336782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87aa6180b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 name="Google Shape;314;g87aa6180b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830018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FA709-6567-4A51-A75F-661CB82163C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A974195-E0D4-42CD-8809-B8B82D4317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CB4C212-9D02-4528-982F-27B74A4D001F}"/>
              </a:ext>
            </a:extLst>
          </p:cNvPr>
          <p:cNvSpPr>
            <a:spLocks noGrp="1"/>
          </p:cNvSpPr>
          <p:nvPr>
            <p:ph type="dt" sz="half" idx="10"/>
          </p:nvPr>
        </p:nvSpPr>
        <p:spPr/>
        <p:txBody>
          <a:bodyPr/>
          <a:lstStyle/>
          <a:p>
            <a:fld id="{D04D2213-6FAB-4B35-9CEB-EA6402954064}" type="datetimeFigureOut">
              <a:rPr lang="en-US" smtClean="0"/>
              <a:t>4/29/2021</a:t>
            </a:fld>
            <a:endParaRPr lang="en-US"/>
          </a:p>
        </p:txBody>
      </p:sp>
      <p:sp>
        <p:nvSpPr>
          <p:cNvPr id="5" name="Footer Placeholder 4">
            <a:extLst>
              <a:ext uri="{FF2B5EF4-FFF2-40B4-BE49-F238E27FC236}">
                <a16:creationId xmlns:a16="http://schemas.microsoft.com/office/drawing/2014/main" id="{A3012ACE-E8F3-41BB-9486-7C3E80FE15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6759A3-0271-48EA-8314-B6529352EBED}"/>
              </a:ext>
            </a:extLst>
          </p:cNvPr>
          <p:cNvSpPr>
            <a:spLocks noGrp="1"/>
          </p:cNvSpPr>
          <p:nvPr>
            <p:ph type="sldNum" sz="quarter" idx="12"/>
          </p:nvPr>
        </p:nvSpPr>
        <p:spPr/>
        <p:txBody>
          <a:bodyPr/>
          <a:lstStyle/>
          <a:p>
            <a:fld id="{CA8692E1-DC05-496B-9AEE-55D83FC6A464}" type="slidenum">
              <a:rPr lang="en-US" smtClean="0"/>
              <a:t>‹#›</a:t>
            </a:fld>
            <a:endParaRPr lang="en-US"/>
          </a:p>
        </p:txBody>
      </p:sp>
    </p:spTree>
    <p:extLst>
      <p:ext uri="{BB962C8B-B14F-4D97-AF65-F5344CB8AC3E}">
        <p14:creationId xmlns:p14="http://schemas.microsoft.com/office/powerpoint/2010/main" val="3865197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A2B45-BF13-4EAC-8793-3061DC8EDE7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D018E44-FA2E-4D88-B0C1-CC9E0C3815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34D10F-2C08-4220-987C-41BD29011992}"/>
              </a:ext>
            </a:extLst>
          </p:cNvPr>
          <p:cNvSpPr>
            <a:spLocks noGrp="1"/>
          </p:cNvSpPr>
          <p:nvPr>
            <p:ph type="dt" sz="half" idx="10"/>
          </p:nvPr>
        </p:nvSpPr>
        <p:spPr/>
        <p:txBody>
          <a:bodyPr/>
          <a:lstStyle/>
          <a:p>
            <a:fld id="{D04D2213-6FAB-4B35-9CEB-EA6402954064}" type="datetimeFigureOut">
              <a:rPr lang="en-US" smtClean="0"/>
              <a:t>4/29/2021</a:t>
            </a:fld>
            <a:endParaRPr lang="en-US"/>
          </a:p>
        </p:txBody>
      </p:sp>
      <p:sp>
        <p:nvSpPr>
          <p:cNvPr id="5" name="Footer Placeholder 4">
            <a:extLst>
              <a:ext uri="{FF2B5EF4-FFF2-40B4-BE49-F238E27FC236}">
                <a16:creationId xmlns:a16="http://schemas.microsoft.com/office/drawing/2014/main" id="{F02FC56A-2897-4E6C-AC84-35CAF39061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28EB16-EB6D-4DF7-8B80-E5DD2E9C37FA}"/>
              </a:ext>
            </a:extLst>
          </p:cNvPr>
          <p:cNvSpPr>
            <a:spLocks noGrp="1"/>
          </p:cNvSpPr>
          <p:nvPr>
            <p:ph type="sldNum" sz="quarter" idx="12"/>
          </p:nvPr>
        </p:nvSpPr>
        <p:spPr/>
        <p:txBody>
          <a:bodyPr/>
          <a:lstStyle/>
          <a:p>
            <a:fld id="{CA8692E1-DC05-496B-9AEE-55D83FC6A464}" type="slidenum">
              <a:rPr lang="en-US" smtClean="0"/>
              <a:t>‹#›</a:t>
            </a:fld>
            <a:endParaRPr lang="en-US"/>
          </a:p>
        </p:txBody>
      </p:sp>
    </p:spTree>
    <p:extLst>
      <p:ext uri="{BB962C8B-B14F-4D97-AF65-F5344CB8AC3E}">
        <p14:creationId xmlns:p14="http://schemas.microsoft.com/office/powerpoint/2010/main" val="14072200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69B9706-DAB0-4FD0-93D8-EAC7F7466C5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F0E44C1-6167-4ACE-87BC-B726F404D29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5A7F17-ABD5-4883-814A-D6321B3B69F5}"/>
              </a:ext>
            </a:extLst>
          </p:cNvPr>
          <p:cNvSpPr>
            <a:spLocks noGrp="1"/>
          </p:cNvSpPr>
          <p:nvPr>
            <p:ph type="dt" sz="half" idx="10"/>
          </p:nvPr>
        </p:nvSpPr>
        <p:spPr/>
        <p:txBody>
          <a:bodyPr/>
          <a:lstStyle/>
          <a:p>
            <a:fld id="{D04D2213-6FAB-4B35-9CEB-EA6402954064}" type="datetimeFigureOut">
              <a:rPr lang="en-US" smtClean="0"/>
              <a:t>4/29/2021</a:t>
            </a:fld>
            <a:endParaRPr lang="en-US"/>
          </a:p>
        </p:txBody>
      </p:sp>
      <p:sp>
        <p:nvSpPr>
          <p:cNvPr id="5" name="Footer Placeholder 4">
            <a:extLst>
              <a:ext uri="{FF2B5EF4-FFF2-40B4-BE49-F238E27FC236}">
                <a16:creationId xmlns:a16="http://schemas.microsoft.com/office/drawing/2014/main" id="{51E5C841-5D8F-40B4-AD87-B444A9AA3E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EC47E3-1AE4-453E-8B86-859C98EA0304}"/>
              </a:ext>
            </a:extLst>
          </p:cNvPr>
          <p:cNvSpPr>
            <a:spLocks noGrp="1"/>
          </p:cNvSpPr>
          <p:nvPr>
            <p:ph type="sldNum" sz="quarter" idx="12"/>
          </p:nvPr>
        </p:nvSpPr>
        <p:spPr/>
        <p:txBody>
          <a:bodyPr/>
          <a:lstStyle/>
          <a:p>
            <a:fld id="{CA8692E1-DC05-496B-9AEE-55D83FC6A464}" type="slidenum">
              <a:rPr lang="en-US" smtClean="0"/>
              <a:t>‹#›</a:t>
            </a:fld>
            <a:endParaRPr lang="en-US"/>
          </a:p>
        </p:txBody>
      </p:sp>
    </p:spTree>
    <p:extLst>
      <p:ext uri="{BB962C8B-B14F-4D97-AF65-F5344CB8AC3E}">
        <p14:creationId xmlns:p14="http://schemas.microsoft.com/office/powerpoint/2010/main" val="40918499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C7A07-96C3-42AF-943D-953C86C3DAAD}"/>
              </a:ext>
            </a:extLst>
          </p:cNvPr>
          <p:cNvSpPr>
            <a:spLocks noGrp="1"/>
          </p:cNvSpPr>
          <p:nvPr>
            <p:ph type="ctrTitle"/>
          </p:nvPr>
        </p:nvSpPr>
        <p:spPr>
          <a:xfrm>
            <a:off x="1524000" y="1463557"/>
            <a:ext cx="9144000" cy="2387600"/>
          </a:xfrm>
        </p:spPr>
        <p:txBody>
          <a:bodyPr anchor="b">
            <a:normAutofit/>
          </a:bodyPr>
          <a:lstStyle>
            <a:lvl1pPr algn="ctr">
              <a:lnSpc>
                <a:spcPct val="90000"/>
              </a:lnSpc>
              <a:defRPr sz="5200"/>
            </a:lvl1pPr>
          </a:lstStyle>
          <a:p>
            <a:r>
              <a:rPr lang="en-US"/>
              <a:t>Click to edit Master title style</a:t>
            </a:r>
          </a:p>
        </p:txBody>
      </p:sp>
      <p:sp>
        <p:nvSpPr>
          <p:cNvPr id="3" name="Subtitle 2">
            <a:extLst>
              <a:ext uri="{FF2B5EF4-FFF2-40B4-BE49-F238E27FC236}">
                <a16:creationId xmlns:a16="http://schemas.microsoft.com/office/drawing/2014/main" id="{8CEE38DF-F503-4E79-B1B0-16489708A1B5}"/>
              </a:ext>
            </a:extLst>
          </p:cNvPr>
          <p:cNvSpPr>
            <a:spLocks noGrp="1"/>
          </p:cNvSpPr>
          <p:nvPr>
            <p:ph type="subTitle" idx="1"/>
          </p:nvPr>
        </p:nvSpPr>
        <p:spPr>
          <a:xfrm>
            <a:off x="1524000" y="3943232"/>
            <a:ext cx="9144000" cy="1655762"/>
          </a:xfrm>
        </p:spPr>
        <p:txBody>
          <a:bodyPr>
            <a:normAutofit/>
          </a:bodyPr>
          <a:lstStyle>
            <a:lvl1pPr marL="0" indent="0" algn="ctr">
              <a:lnSpc>
                <a:spcPts val="3200"/>
              </a:lnSpc>
              <a:buNone/>
              <a:defRPr sz="24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C1D965B-87A4-4F43-BE02-800BCCDF42EF}"/>
              </a:ext>
            </a:extLst>
          </p:cNvPr>
          <p:cNvSpPr>
            <a:spLocks noGrp="1"/>
          </p:cNvSpPr>
          <p:nvPr>
            <p:ph type="dt" sz="half" idx="10"/>
          </p:nvPr>
        </p:nvSpPr>
        <p:spPr>
          <a:xfrm>
            <a:off x="420624" y="6217920"/>
            <a:ext cx="2743200" cy="640080"/>
          </a:xfrm>
        </p:spPr>
        <p:txBody>
          <a:bodyPr anchor="ctr" anchorCtr="0"/>
          <a:lstStyle/>
          <a:p>
            <a:fld id="{403CB87E-4591-47A1-9046-CF63F17215EF}" type="datetime2">
              <a:rPr lang="en-US" smtClean="0"/>
              <a:t>Thursday, April 29, 2021</a:t>
            </a:fld>
            <a:endParaRPr lang="en-US"/>
          </a:p>
        </p:txBody>
      </p:sp>
      <p:sp>
        <p:nvSpPr>
          <p:cNvPr id="5" name="Footer Placeholder 4">
            <a:extLst>
              <a:ext uri="{FF2B5EF4-FFF2-40B4-BE49-F238E27FC236}">
                <a16:creationId xmlns:a16="http://schemas.microsoft.com/office/drawing/2014/main" id="{389ED35B-CBF1-40D9-BAA7-CF9E1E22B8FC}"/>
              </a:ext>
            </a:extLst>
          </p:cNvPr>
          <p:cNvSpPr>
            <a:spLocks noGrp="1"/>
          </p:cNvSpPr>
          <p:nvPr>
            <p:ph type="ftr" sz="quarter" idx="11"/>
          </p:nvPr>
        </p:nvSpPr>
        <p:spPr>
          <a:xfrm>
            <a:off x="3767328" y="6217920"/>
            <a:ext cx="7196328" cy="640080"/>
          </a:xfrm>
        </p:spPr>
        <p:txBody>
          <a:bodyPr anchor="ctr" anchorCtr="0"/>
          <a:lstStyle/>
          <a:p>
            <a:r>
              <a:rPr lang="en-US"/>
              <a:t>Sample Footer Text</a:t>
            </a:r>
          </a:p>
        </p:txBody>
      </p:sp>
      <p:sp>
        <p:nvSpPr>
          <p:cNvPr id="6" name="Slide Number Placeholder 5">
            <a:extLst>
              <a:ext uri="{FF2B5EF4-FFF2-40B4-BE49-F238E27FC236}">
                <a16:creationId xmlns:a16="http://schemas.microsoft.com/office/drawing/2014/main" id="{3D26653A-450D-4BDE-8718-99F2D9314259}"/>
              </a:ext>
            </a:extLst>
          </p:cNvPr>
          <p:cNvSpPr>
            <a:spLocks noGrp="1"/>
          </p:cNvSpPr>
          <p:nvPr>
            <p:ph type="sldNum" sz="quarter" idx="12"/>
          </p:nvPr>
        </p:nvSpPr>
        <p:spPr>
          <a:xfrm>
            <a:off x="11503152" y="0"/>
            <a:ext cx="685800" cy="685800"/>
          </a:xfrm>
        </p:spPr>
        <p:txBody>
          <a:bodyPr/>
          <a:lstStyle>
            <a:lvl1pPr algn="ctr">
              <a:defRPr/>
            </a:lvl1pPr>
          </a:lstStyle>
          <a:p>
            <a:fld id="{3A4F6043-7A67-491B-98BC-F933DED7226D}" type="slidenum">
              <a:rPr lang="en-US" smtClean="0"/>
              <a:t>‹#›</a:t>
            </a:fld>
            <a:endParaRPr lang="en-US"/>
          </a:p>
        </p:txBody>
      </p:sp>
    </p:spTree>
    <p:extLst>
      <p:ext uri="{BB962C8B-B14F-4D97-AF65-F5344CB8AC3E}">
        <p14:creationId xmlns:p14="http://schemas.microsoft.com/office/powerpoint/2010/main" val="16920640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14413-82C1-4EBC-8C6B-BC5F842D13A2}"/>
              </a:ext>
            </a:extLst>
          </p:cNvPr>
          <p:cNvSpPr>
            <a:spLocks noGrp="1"/>
          </p:cNvSpPr>
          <p:nvPr>
            <p:ph type="title"/>
          </p:nvPr>
        </p:nvSpPr>
        <p:spPr>
          <a:xfrm>
            <a:off x="420624" y="365125"/>
            <a:ext cx="10543032" cy="1325563"/>
          </a:xfrm>
        </p:spPr>
        <p:txBody>
          <a:bodyPr>
            <a:normAutofit/>
          </a:bodyPr>
          <a:lstStyle>
            <a:lvl1pPr>
              <a:lnSpc>
                <a:spcPct val="90000"/>
              </a:lnSpc>
              <a:defRPr sz="5200"/>
            </a:lvl1pPr>
          </a:lstStyle>
          <a:p>
            <a:r>
              <a:rPr lang="en-US"/>
              <a:t>Click to edit Master title style</a:t>
            </a:r>
          </a:p>
        </p:txBody>
      </p:sp>
      <p:sp>
        <p:nvSpPr>
          <p:cNvPr id="3" name="Content Placeholder 2">
            <a:extLst>
              <a:ext uri="{FF2B5EF4-FFF2-40B4-BE49-F238E27FC236}">
                <a16:creationId xmlns:a16="http://schemas.microsoft.com/office/drawing/2014/main" id="{328F029A-192E-4A44-ACC7-6C5212C77736}"/>
              </a:ext>
            </a:extLst>
          </p:cNvPr>
          <p:cNvSpPr>
            <a:spLocks noGrp="1"/>
          </p:cNvSpPr>
          <p:nvPr>
            <p:ph idx="1"/>
          </p:nvPr>
        </p:nvSpPr>
        <p:spPr>
          <a:xfrm>
            <a:off x="420625" y="1825625"/>
            <a:ext cx="10543031" cy="4206383"/>
          </a:xfrm>
        </p:spPr>
        <p:txBody>
          <a:bodyPr/>
          <a:lstStyle>
            <a:lvl1pPr>
              <a:defRPr sz="2400"/>
            </a:lvl1pPr>
            <a:lvl2pPr>
              <a:defRPr sz="22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D1A7D4-E57E-4789-896B-B2A051BF94F6}"/>
              </a:ext>
            </a:extLst>
          </p:cNvPr>
          <p:cNvSpPr>
            <a:spLocks noGrp="1"/>
          </p:cNvSpPr>
          <p:nvPr>
            <p:ph type="dt" sz="half" idx="10"/>
          </p:nvPr>
        </p:nvSpPr>
        <p:spPr>
          <a:xfrm>
            <a:off x="420624" y="6217920"/>
            <a:ext cx="2743200" cy="640080"/>
          </a:xfrm>
        </p:spPr>
        <p:txBody>
          <a:bodyPr/>
          <a:lstStyle>
            <a:lvl1pPr>
              <a:defRPr>
                <a:solidFill>
                  <a:schemeClr val="tx2"/>
                </a:solidFill>
              </a:defRPr>
            </a:lvl1pPr>
          </a:lstStyle>
          <a:p>
            <a:fld id="{F33DE70B-B772-416E-A790-995760B1742E}" type="datetime2">
              <a:rPr lang="en-US" smtClean="0"/>
              <a:t>Thursday, April 29, 2021</a:t>
            </a:fld>
            <a:endParaRPr lang="en-US"/>
          </a:p>
        </p:txBody>
      </p:sp>
      <p:sp>
        <p:nvSpPr>
          <p:cNvPr id="5" name="Footer Placeholder 4">
            <a:extLst>
              <a:ext uri="{FF2B5EF4-FFF2-40B4-BE49-F238E27FC236}">
                <a16:creationId xmlns:a16="http://schemas.microsoft.com/office/drawing/2014/main" id="{A07B63EE-3B35-4F8A-BDA3-E778BFE14CA1}"/>
              </a:ext>
            </a:extLst>
          </p:cNvPr>
          <p:cNvSpPr>
            <a:spLocks noGrp="1"/>
          </p:cNvSpPr>
          <p:nvPr>
            <p:ph type="ftr" sz="quarter" idx="11"/>
          </p:nvPr>
        </p:nvSpPr>
        <p:spPr/>
        <p:txBody>
          <a:bodyPr/>
          <a:lstStyle>
            <a:lvl1pPr>
              <a:defRPr>
                <a:solidFill>
                  <a:schemeClr val="tx2"/>
                </a:solidFill>
              </a:defRPr>
            </a:lvl1pPr>
          </a:lstStyle>
          <a:p>
            <a:r>
              <a:rPr lang="en-US"/>
              <a:t>Sample Footer Text</a:t>
            </a:r>
          </a:p>
        </p:txBody>
      </p:sp>
      <p:sp>
        <p:nvSpPr>
          <p:cNvPr id="6" name="Slide Number Placeholder 5">
            <a:extLst>
              <a:ext uri="{FF2B5EF4-FFF2-40B4-BE49-F238E27FC236}">
                <a16:creationId xmlns:a16="http://schemas.microsoft.com/office/drawing/2014/main" id="{C8339EF2-7937-4C30-A883-7F7BD02802BC}"/>
              </a:ext>
            </a:extLst>
          </p:cNvPr>
          <p:cNvSpPr>
            <a:spLocks noGrp="1"/>
          </p:cNvSpPr>
          <p:nvPr>
            <p:ph type="sldNum" sz="quarter" idx="12"/>
          </p:nvPr>
        </p:nvSpPr>
        <p:spPr/>
        <p:txBody>
          <a:bodyPr/>
          <a:lstStyle>
            <a:lvl1pPr algn="ctr">
              <a:defRPr>
                <a:solidFill>
                  <a:schemeClr val="tx2"/>
                </a:solidFill>
              </a:defRPr>
            </a:lvl1pPr>
          </a:lstStyle>
          <a:p>
            <a:fld id="{3A4F6043-7A67-491B-98BC-F933DED7226D}" type="slidenum">
              <a:rPr lang="en-US" smtClean="0"/>
              <a:pPr/>
              <a:t>‹#›</a:t>
            </a:fld>
            <a:endParaRPr lang="en-US"/>
          </a:p>
        </p:txBody>
      </p:sp>
    </p:spTree>
    <p:extLst>
      <p:ext uri="{BB962C8B-B14F-4D97-AF65-F5344CB8AC3E}">
        <p14:creationId xmlns:p14="http://schemas.microsoft.com/office/powerpoint/2010/main" val="24769589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AF4BC-D1E9-40F0-A26B-9EA9B6B69755}"/>
              </a:ext>
            </a:extLst>
          </p:cNvPr>
          <p:cNvSpPr>
            <a:spLocks noGrp="1"/>
          </p:cNvSpPr>
          <p:nvPr>
            <p:ph type="title"/>
          </p:nvPr>
        </p:nvSpPr>
        <p:spPr>
          <a:xfrm>
            <a:off x="420624" y="1081941"/>
            <a:ext cx="10543032" cy="2852737"/>
          </a:xfrm>
        </p:spPr>
        <p:txBody>
          <a:bodyPr anchor="b">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FF7974A6-FAB9-47DA-8F1A-701DFC8DF327}"/>
              </a:ext>
            </a:extLst>
          </p:cNvPr>
          <p:cNvSpPr>
            <a:spLocks noGrp="1"/>
          </p:cNvSpPr>
          <p:nvPr>
            <p:ph type="body" idx="1"/>
          </p:nvPr>
        </p:nvSpPr>
        <p:spPr>
          <a:xfrm>
            <a:off x="420624" y="3961666"/>
            <a:ext cx="10543032" cy="1500187"/>
          </a:xfrm>
        </p:spPr>
        <p:txBody>
          <a:bodyPr>
            <a:noAutofit/>
          </a:bodyPr>
          <a:lstStyle>
            <a:lvl1pPr marL="0" indent="0">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564E2B4-314C-4D4F-8938-E437A2EF527B}"/>
              </a:ext>
            </a:extLst>
          </p:cNvPr>
          <p:cNvSpPr>
            <a:spLocks noGrp="1"/>
          </p:cNvSpPr>
          <p:nvPr>
            <p:ph type="dt" sz="half" idx="10"/>
          </p:nvPr>
        </p:nvSpPr>
        <p:spPr/>
        <p:txBody>
          <a:bodyPr/>
          <a:lstStyle/>
          <a:p>
            <a:fld id="{76760CDE-A6F1-4138-AF12-ED09E8E5FB6B}" type="datetime2">
              <a:rPr lang="en-US" smtClean="0"/>
              <a:t>Thursday, April 29, 2021</a:t>
            </a:fld>
            <a:endParaRPr lang="en-US"/>
          </a:p>
        </p:txBody>
      </p:sp>
      <p:sp>
        <p:nvSpPr>
          <p:cNvPr id="5" name="Footer Placeholder 4">
            <a:extLst>
              <a:ext uri="{FF2B5EF4-FFF2-40B4-BE49-F238E27FC236}">
                <a16:creationId xmlns:a16="http://schemas.microsoft.com/office/drawing/2014/main" id="{72442F23-6986-4A36-97F0-13F305A2DEBF}"/>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94BA1B9-2423-42BD-A553-DC5703F6243F}"/>
              </a:ext>
            </a:extLst>
          </p:cNvPr>
          <p:cNvSpPr>
            <a:spLocks noGrp="1"/>
          </p:cNvSpPr>
          <p:nvPr>
            <p:ph type="sldNum" sz="quarter" idx="12"/>
          </p:nvPr>
        </p:nvSpPr>
        <p:spPr/>
        <p:txBody>
          <a:bodyPr/>
          <a:lstStyle/>
          <a:p>
            <a:fld id="{3A4F6043-7A67-491B-98BC-F933DED7226D}" type="slidenum">
              <a:rPr lang="en-US" smtClean="0"/>
              <a:pPr/>
              <a:t>‹#›</a:t>
            </a:fld>
            <a:endParaRPr lang="en-US"/>
          </a:p>
        </p:txBody>
      </p:sp>
    </p:spTree>
    <p:extLst>
      <p:ext uri="{BB962C8B-B14F-4D97-AF65-F5344CB8AC3E}">
        <p14:creationId xmlns:p14="http://schemas.microsoft.com/office/powerpoint/2010/main" val="8903024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64F76-994F-4AB5-B17B-46C0C2FA5AE5}"/>
              </a:ext>
            </a:extLst>
          </p:cNvPr>
          <p:cNvSpPr>
            <a:spLocks noGrp="1"/>
          </p:cNvSpPr>
          <p:nvPr>
            <p:ph type="title"/>
          </p:nvPr>
        </p:nvSpPr>
        <p:spPr>
          <a:xfrm>
            <a:off x="420624" y="365125"/>
            <a:ext cx="10543032" cy="1325563"/>
          </a:xfrm>
        </p:spPr>
        <p:txBody>
          <a:bodyPr>
            <a:normAutofit/>
          </a:bodyPr>
          <a:lstStyle>
            <a:lvl1pPr>
              <a:defRPr sz="5200"/>
            </a:lvl1pPr>
          </a:lstStyle>
          <a:p>
            <a:r>
              <a:rPr lang="en-US"/>
              <a:t>Click to edit Master title style</a:t>
            </a:r>
          </a:p>
        </p:txBody>
      </p:sp>
      <p:sp>
        <p:nvSpPr>
          <p:cNvPr id="3" name="Content Placeholder 2">
            <a:extLst>
              <a:ext uri="{FF2B5EF4-FFF2-40B4-BE49-F238E27FC236}">
                <a16:creationId xmlns:a16="http://schemas.microsoft.com/office/drawing/2014/main" id="{55A69B3B-A540-4556-98C8-1F49704A794E}"/>
              </a:ext>
            </a:extLst>
          </p:cNvPr>
          <p:cNvSpPr>
            <a:spLocks noGrp="1"/>
          </p:cNvSpPr>
          <p:nvPr>
            <p:ph sz="half" idx="1"/>
          </p:nvPr>
        </p:nvSpPr>
        <p:spPr>
          <a:xfrm>
            <a:off x="420624" y="1825625"/>
            <a:ext cx="5599176" cy="4206382"/>
          </a:xfrm>
        </p:spPr>
        <p:txBody>
          <a:bodyPr/>
          <a:lstStyle>
            <a:lvl1pPr marL="457200" indent="-457200">
              <a:buFont typeface="Wingdings 2" panose="05020102010507070707" pitchFamily="18" charset="2"/>
              <a:buChar char="¬"/>
              <a:defRPr/>
            </a:lvl1pPr>
            <a:lvl2pPr marL="800100" indent="-342900">
              <a:buFont typeface="Wingdings 2" panose="05020102010507070707" pitchFamily="18" charset="2"/>
              <a:buChar char="¬"/>
              <a:defRPr/>
            </a:lvl2pPr>
            <a:lvl3pPr marL="1257300" indent="-342900">
              <a:buFont typeface="Wingdings 2" panose="05020102010507070707" pitchFamily="18" charset="2"/>
              <a:buChar char="¬"/>
              <a:defRPr/>
            </a:lvl3pPr>
            <a:lvl4pPr marL="1657350" indent="-285750">
              <a:buFont typeface="Wingdings 2" panose="05020102010507070707" pitchFamily="18" charset="2"/>
              <a:buChar char="¬"/>
              <a:defRPr/>
            </a:lvl4pPr>
            <a:lvl5pPr marL="2114550" indent="-285750">
              <a:buFont typeface="Wingdings 2" panose="05020102010507070707" pitchFamily="18"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EC72438-7C63-48F2-9D6F-2461BFD6D5E5}"/>
              </a:ext>
            </a:extLst>
          </p:cNvPr>
          <p:cNvSpPr>
            <a:spLocks noGrp="1"/>
          </p:cNvSpPr>
          <p:nvPr>
            <p:ph sz="half" idx="2"/>
          </p:nvPr>
        </p:nvSpPr>
        <p:spPr>
          <a:xfrm>
            <a:off x="6172200" y="1825625"/>
            <a:ext cx="4791456" cy="4206382"/>
          </a:xfrm>
        </p:spPr>
        <p:txBody>
          <a:bodyPr/>
          <a:lstStyle>
            <a:lvl1pPr marL="228600" indent="-228600">
              <a:buFont typeface="Wingdings 2" panose="05020102010507070707" pitchFamily="18" charset="2"/>
              <a:buChar char="¬"/>
              <a:defRPr/>
            </a:lvl1pPr>
            <a:lvl2pPr marL="685800" indent="-228600">
              <a:buFont typeface="Wingdings 2" panose="05020102010507070707" pitchFamily="18" charset="2"/>
              <a:buChar char="¬"/>
              <a:defRPr/>
            </a:lvl2pPr>
            <a:lvl3pPr marL="1143000" indent="-228600">
              <a:buFont typeface="Wingdings 2" panose="05020102010507070707" pitchFamily="18" charset="2"/>
              <a:buChar char="¬"/>
              <a:defRPr/>
            </a:lvl3pPr>
            <a:lvl4pPr marL="1600200" indent="-228600">
              <a:buFont typeface="Wingdings 2" panose="05020102010507070707" pitchFamily="18" charset="2"/>
              <a:buChar char="¬"/>
              <a:defRPr/>
            </a:lvl4pPr>
            <a:lvl5pPr marL="2057400" indent="-228600">
              <a:buFont typeface="Wingdings 2" panose="05020102010507070707" pitchFamily="18"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3FA1B49-6AAA-4DA7-970F-B75899F1AB51}"/>
              </a:ext>
            </a:extLst>
          </p:cNvPr>
          <p:cNvSpPr>
            <a:spLocks noGrp="1"/>
          </p:cNvSpPr>
          <p:nvPr>
            <p:ph type="dt" sz="half" idx="10"/>
          </p:nvPr>
        </p:nvSpPr>
        <p:spPr/>
        <p:txBody>
          <a:bodyPr/>
          <a:lstStyle/>
          <a:p>
            <a:fld id="{DB15F8B1-DB7B-4D28-A97D-40FB2DD1EF78}" type="datetime2">
              <a:rPr lang="en-US" smtClean="0"/>
              <a:t>Thursday, April 29, 2021</a:t>
            </a:fld>
            <a:endParaRPr lang="en-US"/>
          </a:p>
        </p:txBody>
      </p:sp>
      <p:sp>
        <p:nvSpPr>
          <p:cNvPr id="6" name="Footer Placeholder 5">
            <a:extLst>
              <a:ext uri="{FF2B5EF4-FFF2-40B4-BE49-F238E27FC236}">
                <a16:creationId xmlns:a16="http://schemas.microsoft.com/office/drawing/2014/main" id="{DEE3649A-B9A2-4737-B47E-758DC140688B}"/>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250C1407-C705-451C-878E-8175DCCD500D}"/>
              </a:ext>
            </a:extLst>
          </p:cNvPr>
          <p:cNvSpPr>
            <a:spLocks noGrp="1"/>
          </p:cNvSpPr>
          <p:nvPr>
            <p:ph type="sldNum" sz="quarter" idx="12"/>
          </p:nvPr>
        </p:nvSpPr>
        <p:spPr/>
        <p:txBody>
          <a:bodyPr/>
          <a:lstStyle/>
          <a:p>
            <a:fld id="{3A4F6043-7A67-491B-98BC-F933DED7226D}" type="slidenum">
              <a:rPr lang="en-US" smtClean="0"/>
              <a:pPr/>
              <a:t>‹#›</a:t>
            </a:fld>
            <a:endParaRPr lang="en-US"/>
          </a:p>
        </p:txBody>
      </p:sp>
    </p:spTree>
    <p:extLst>
      <p:ext uri="{BB962C8B-B14F-4D97-AF65-F5344CB8AC3E}">
        <p14:creationId xmlns:p14="http://schemas.microsoft.com/office/powerpoint/2010/main" val="25586794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F9955-0460-4A20-8FC6-300595560010}"/>
              </a:ext>
            </a:extLst>
          </p:cNvPr>
          <p:cNvSpPr>
            <a:spLocks noGrp="1"/>
          </p:cNvSpPr>
          <p:nvPr>
            <p:ph type="title"/>
          </p:nvPr>
        </p:nvSpPr>
        <p:spPr>
          <a:xfrm>
            <a:off x="420624" y="365125"/>
            <a:ext cx="10543032" cy="1325563"/>
          </a:xfrm>
        </p:spPr>
        <p:txBody>
          <a:bodyPr>
            <a:normAutofit/>
          </a:bodyPr>
          <a:lstStyle>
            <a:lvl1pPr>
              <a:defRPr sz="5200"/>
            </a:lvl1pPr>
          </a:lstStyle>
          <a:p>
            <a:r>
              <a:rPr lang="en-US"/>
              <a:t>Click to edit Master title style</a:t>
            </a:r>
          </a:p>
        </p:txBody>
      </p:sp>
      <p:sp>
        <p:nvSpPr>
          <p:cNvPr id="3" name="Text Placeholder 2">
            <a:extLst>
              <a:ext uri="{FF2B5EF4-FFF2-40B4-BE49-F238E27FC236}">
                <a16:creationId xmlns:a16="http://schemas.microsoft.com/office/drawing/2014/main" id="{BF95DDA7-4AAD-4EBE-880C-200E5F10A6C4}"/>
              </a:ext>
            </a:extLst>
          </p:cNvPr>
          <p:cNvSpPr>
            <a:spLocks noGrp="1"/>
          </p:cNvSpPr>
          <p:nvPr>
            <p:ph type="body" idx="1"/>
          </p:nvPr>
        </p:nvSpPr>
        <p:spPr>
          <a:xfrm>
            <a:off x="420624" y="1681163"/>
            <a:ext cx="5549697" cy="823912"/>
          </a:xfrm>
        </p:spPr>
        <p:txBody>
          <a:bodyPr anchor="b">
            <a:normAutofit/>
          </a:bodyPr>
          <a:lstStyle>
            <a:lvl1pPr marL="0" indent="0">
              <a:buNone/>
              <a:defRPr sz="3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9717496-E470-4CF6-884C-F07390A4688A}"/>
              </a:ext>
            </a:extLst>
          </p:cNvPr>
          <p:cNvSpPr>
            <a:spLocks noGrp="1"/>
          </p:cNvSpPr>
          <p:nvPr>
            <p:ph sz="half" idx="2"/>
          </p:nvPr>
        </p:nvSpPr>
        <p:spPr>
          <a:xfrm>
            <a:off x="420624" y="2505075"/>
            <a:ext cx="5549697" cy="3526932"/>
          </a:xfrm>
        </p:spPr>
        <p:txBody>
          <a:bodyPr/>
          <a:lstStyle>
            <a:lvl1pPr>
              <a:defRPr sz="2400"/>
            </a:lvl1pPr>
            <a:lvl2pPr>
              <a:defRPr sz="22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8C438EA-D381-4F22-A911-ECDD6D04FB33}"/>
              </a:ext>
            </a:extLst>
          </p:cNvPr>
          <p:cNvSpPr>
            <a:spLocks noGrp="1"/>
          </p:cNvSpPr>
          <p:nvPr>
            <p:ph type="body" sz="quarter" idx="3"/>
          </p:nvPr>
        </p:nvSpPr>
        <p:spPr>
          <a:xfrm>
            <a:off x="5970321" y="1681163"/>
            <a:ext cx="4993335" cy="823912"/>
          </a:xfrm>
        </p:spPr>
        <p:txBody>
          <a:bodyPr anchor="b">
            <a:normAutofit/>
          </a:bodyPr>
          <a:lstStyle>
            <a:lvl1pPr marL="0" indent="0">
              <a:buNone/>
              <a:defRPr sz="3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3F255FA-A04D-49F2-8DB4-3CC082D0DBC8}"/>
              </a:ext>
            </a:extLst>
          </p:cNvPr>
          <p:cNvSpPr>
            <a:spLocks noGrp="1"/>
          </p:cNvSpPr>
          <p:nvPr>
            <p:ph sz="quarter" idx="4"/>
          </p:nvPr>
        </p:nvSpPr>
        <p:spPr>
          <a:xfrm>
            <a:off x="5970321" y="2505075"/>
            <a:ext cx="4993335" cy="3526932"/>
          </a:xfrm>
        </p:spPr>
        <p:txBody>
          <a:bodyPr/>
          <a:lstStyle>
            <a:lvl1pPr>
              <a:defRPr sz="2400"/>
            </a:lvl1pPr>
            <a:lvl2pPr>
              <a:defRPr sz="22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A6298F3-0AEC-4811-99A4-B78AE3A70B1E}"/>
              </a:ext>
            </a:extLst>
          </p:cNvPr>
          <p:cNvSpPr>
            <a:spLocks noGrp="1"/>
          </p:cNvSpPr>
          <p:nvPr>
            <p:ph type="dt" sz="half" idx="10"/>
          </p:nvPr>
        </p:nvSpPr>
        <p:spPr>
          <a:xfrm>
            <a:off x="420624" y="6217920"/>
            <a:ext cx="2743200" cy="640080"/>
          </a:xfrm>
        </p:spPr>
        <p:txBody>
          <a:bodyPr/>
          <a:lstStyle/>
          <a:p>
            <a:fld id="{14039161-23B8-4738-9069-73EBE8884FDD}" type="datetime2">
              <a:rPr lang="en-US" smtClean="0"/>
              <a:t>Thursday, April 29, 2021</a:t>
            </a:fld>
            <a:endParaRPr lang="en-US"/>
          </a:p>
        </p:txBody>
      </p:sp>
      <p:sp>
        <p:nvSpPr>
          <p:cNvPr id="8" name="Footer Placeholder 7">
            <a:extLst>
              <a:ext uri="{FF2B5EF4-FFF2-40B4-BE49-F238E27FC236}">
                <a16:creationId xmlns:a16="http://schemas.microsoft.com/office/drawing/2014/main" id="{AA7690B4-8A9A-4717-8B0B-2C921292656C}"/>
              </a:ext>
            </a:extLst>
          </p:cNvPr>
          <p:cNvSpPr>
            <a:spLocks noGrp="1"/>
          </p:cNvSpPr>
          <p:nvPr>
            <p:ph type="ftr" sz="quarter" idx="11"/>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5328F00A-44BE-4E0A-B1CE-1FC489654F71}"/>
              </a:ext>
            </a:extLst>
          </p:cNvPr>
          <p:cNvSpPr>
            <a:spLocks noGrp="1"/>
          </p:cNvSpPr>
          <p:nvPr>
            <p:ph type="sldNum" sz="quarter" idx="12"/>
          </p:nvPr>
        </p:nvSpPr>
        <p:spPr/>
        <p:txBody>
          <a:bodyPr/>
          <a:lstStyle/>
          <a:p>
            <a:fld id="{3A4F6043-7A67-491B-98BC-F933DED7226D}" type="slidenum">
              <a:rPr lang="en-US" smtClean="0"/>
              <a:pPr/>
              <a:t>‹#›</a:t>
            </a:fld>
            <a:endParaRPr lang="en-US"/>
          </a:p>
        </p:txBody>
      </p:sp>
    </p:spTree>
    <p:extLst>
      <p:ext uri="{BB962C8B-B14F-4D97-AF65-F5344CB8AC3E}">
        <p14:creationId xmlns:p14="http://schemas.microsoft.com/office/powerpoint/2010/main" val="37089848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1F235-FBFF-453E-B90A-5758ED47C7B0}"/>
              </a:ext>
            </a:extLst>
          </p:cNvPr>
          <p:cNvSpPr>
            <a:spLocks noGrp="1"/>
          </p:cNvSpPr>
          <p:nvPr>
            <p:ph type="title"/>
          </p:nvPr>
        </p:nvSpPr>
        <p:spPr>
          <a:xfrm>
            <a:off x="420624" y="938306"/>
            <a:ext cx="10543032" cy="1325563"/>
          </a:xfrm>
        </p:spPr>
        <p:txBody>
          <a:bodyPr>
            <a:normAutofit/>
          </a:bodyPr>
          <a:lstStyle>
            <a:lvl1pPr>
              <a:defRPr sz="5200"/>
            </a:lvl1pPr>
          </a:lstStyle>
          <a:p>
            <a:r>
              <a:rPr lang="en-US"/>
              <a:t>Click to edit Master title style</a:t>
            </a:r>
          </a:p>
        </p:txBody>
      </p:sp>
      <p:sp>
        <p:nvSpPr>
          <p:cNvPr id="3" name="Date Placeholder 2">
            <a:extLst>
              <a:ext uri="{FF2B5EF4-FFF2-40B4-BE49-F238E27FC236}">
                <a16:creationId xmlns:a16="http://schemas.microsoft.com/office/drawing/2014/main" id="{D443A871-5A76-4349-99F0-C46C77380477}"/>
              </a:ext>
            </a:extLst>
          </p:cNvPr>
          <p:cNvSpPr>
            <a:spLocks noGrp="1"/>
          </p:cNvSpPr>
          <p:nvPr>
            <p:ph type="dt" sz="half" idx="10"/>
          </p:nvPr>
        </p:nvSpPr>
        <p:spPr/>
        <p:txBody>
          <a:bodyPr/>
          <a:lstStyle/>
          <a:p>
            <a:fld id="{FA994D44-7693-499F-AC6C-11696134FE3F}" type="datetime2">
              <a:rPr lang="en-US" smtClean="0"/>
              <a:t>Thursday, April 29, 2021</a:t>
            </a:fld>
            <a:endParaRPr lang="en-US"/>
          </a:p>
        </p:txBody>
      </p:sp>
      <p:sp>
        <p:nvSpPr>
          <p:cNvPr id="4" name="Footer Placeholder 3">
            <a:extLst>
              <a:ext uri="{FF2B5EF4-FFF2-40B4-BE49-F238E27FC236}">
                <a16:creationId xmlns:a16="http://schemas.microsoft.com/office/drawing/2014/main" id="{F472E803-8BD9-40A2-8389-C19DA11480ED}"/>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F05414ED-B772-4B84-813E-E34C9A97C053}"/>
              </a:ext>
            </a:extLst>
          </p:cNvPr>
          <p:cNvSpPr>
            <a:spLocks noGrp="1"/>
          </p:cNvSpPr>
          <p:nvPr>
            <p:ph type="sldNum" sz="quarter" idx="12"/>
          </p:nvPr>
        </p:nvSpPr>
        <p:spPr/>
        <p:txBody>
          <a:bodyPr/>
          <a:lstStyle/>
          <a:p>
            <a:fld id="{3A4F6043-7A67-491B-98BC-F933DED7226D}" type="slidenum">
              <a:rPr lang="en-US" smtClean="0"/>
              <a:pPr/>
              <a:t>‹#›</a:t>
            </a:fld>
            <a:endParaRPr lang="en-US"/>
          </a:p>
        </p:txBody>
      </p:sp>
    </p:spTree>
    <p:extLst>
      <p:ext uri="{BB962C8B-B14F-4D97-AF65-F5344CB8AC3E}">
        <p14:creationId xmlns:p14="http://schemas.microsoft.com/office/powerpoint/2010/main" val="21547872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E562BDD-CBFF-4046-A6B2-A9ECCB7EA144}"/>
              </a:ext>
            </a:extLst>
          </p:cNvPr>
          <p:cNvSpPr>
            <a:spLocks noGrp="1"/>
          </p:cNvSpPr>
          <p:nvPr>
            <p:ph type="dt" sz="half" idx="10"/>
          </p:nvPr>
        </p:nvSpPr>
        <p:spPr/>
        <p:txBody>
          <a:bodyPr/>
          <a:lstStyle/>
          <a:p>
            <a:fld id="{363AF2AE-472C-4EF3-ABB2-24BAA9AE3CF7}" type="datetime2">
              <a:rPr lang="en-US" smtClean="0"/>
              <a:t>Thursday, April 29, 2021</a:t>
            </a:fld>
            <a:endParaRPr lang="en-US"/>
          </a:p>
        </p:txBody>
      </p:sp>
      <p:sp>
        <p:nvSpPr>
          <p:cNvPr id="3" name="Footer Placeholder 2">
            <a:extLst>
              <a:ext uri="{FF2B5EF4-FFF2-40B4-BE49-F238E27FC236}">
                <a16:creationId xmlns:a16="http://schemas.microsoft.com/office/drawing/2014/main" id="{4690B5F6-6C28-4A86-AFD0-D7F93D461945}"/>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75910D5C-1634-451B-8D99-4D47EB3A11E7}"/>
              </a:ext>
            </a:extLst>
          </p:cNvPr>
          <p:cNvSpPr>
            <a:spLocks noGrp="1"/>
          </p:cNvSpPr>
          <p:nvPr>
            <p:ph type="sldNum" sz="quarter" idx="12"/>
          </p:nvPr>
        </p:nvSpPr>
        <p:spPr/>
        <p:txBody>
          <a:bodyPr/>
          <a:lstStyle/>
          <a:p>
            <a:fld id="{3A4F6043-7A67-491B-98BC-F933DED7226D}" type="slidenum">
              <a:rPr lang="en-US" smtClean="0"/>
              <a:pPr/>
              <a:t>‹#›</a:t>
            </a:fld>
            <a:endParaRPr lang="en-US"/>
          </a:p>
        </p:txBody>
      </p:sp>
    </p:spTree>
    <p:extLst>
      <p:ext uri="{BB962C8B-B14F-4D97-AF65-F5344CB8AC3E}">
        <p14:creationId xmlns:p14="http://schemas.microsoft.com/office/powerpoint/2010/main" val="9875403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12261-8522-4437-B612-7C7100D18896}"/>
              </a:ext>
            </a:extLst>
          </p:cNvPr>
          <p:cNvSpPr>
            <a:spLocks noGrp="1"/>
          </p:cNvSpPr>
          <p:nvPr>
            <p:ph type="title"/>
          </p:nvPr>
        </p:nvSpPr>
        <p:spPr>
          <a:xfrm>
            <a:off x="420624" y="457200"/>
            <a:ext cx="10543032" cy="1600200"/>
          </a:xfrm>
        </p:spPr>
        <p:txBody>
          <a:bodyPr anchor="b">
            <a:noAutofit/>
          </a:bodyPr>
          <a:lstStyle>
            <a:lvl1pPr>
              <a:defRPr sz="5200">
                <a:latin typeface="Dante (Headings)2"/>
              </a:defRPr>
            </a:lvl1pPr>
          </a:lstStyle>
          <a:p>
            <a:r>
              <a:rPr lang="en-US"/>
              <a:t>Click to edit Master title style</a:t>
            </a:r>
          </a:p>
        </p:txBody>
      </p:sp>
      <p:sp>
        <p:nvSpPr>
          <p:cNvPr id="3" name="Content Placeholder 2">
            <a:extLst>
              <a:ext uri="{FF2B5EF4-FFF2-40B4-BE49-F238E27FC236}">
                <a16:creationId xmlns:a16="http://schemas.microsoft.com/office/drawing/2014/main" id="{91BAA0AF-3F50-42BD-84B4-E70C3D004FB2}"/>
              </a:ext>
            </a:extLst>
          </p:cNvPr>
          <p:cNvSpPr>
            <a:spLocks noGrp="1"/>
          </p:cNvSpPr>
          <p:nvPr>
            <p:ph idx="1"/>
          </p:nvPr>
        </p:nvSpPr>
        <p:spPr>
          <a:xfrm>
            <a:off x="5183188" y="2199340"/>
            <a:ext cx="5780468" cy="3661710"/>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99C702B-2C4D-4590-8BEE-31940145C77A}"/>
              </a:ext>
            </a:extLst>
          </p:cNvPr>
          <p:cNvSpPr>
            <a:spLocks noGrp="1"/>
          </p:cNvSpPr>
          <p:nvPr>
            <p:ph type="body" sz="half" idx="2"/>
          </p:nvPr>
        </p:nvSpPr>
        <p:spPr>
          <a:xfrm>
            <a:off x="420624" y="2199340"/>
            <a:ext cx="4489180" cy="3669647"/>
          </a:xfrm>
        </p:spPr>
        <p:txBody>
          <a:bodyPr>
            <a:normAutofit/>
          </a:bodyPr>
          <a:lstStyle>
            <a:lvl1pPr marL="0" indent="0">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794813E-250B-4422-AE46-5E1AB964A417}"/>
              </a:ext>
            </a:extLst>
          </p:cNvPr>
          <p:cNvSpPr>
            <a:spLocks noGrp="1"/>
          </p:cNvSpPr>
          <p:nvPr>
            <p:ph type="dt" sz="half" idx="10"/>
          </p:nvPr>
        </p:nvSpPr>
        <p:spPr>
          <a:xfrm>
            <a:off x="420624" y="6217920"/>
            <a:ext cx="2743200" cy="640080"/>
          </a:xfrm>
        </p:spPr>
        <p:txBody>
          <a:bodyPr/>
          <a:lstStyle/>
          <a:p>
            <a:fld id="{EAEA162C-A7C1-4263-9453-1BAFF8C39559}" type="datetime2">
              <a:rPr lang="en-US" smtClean="0"/>
              <a:t>Thursday, April 29, 2021</a:t>
            </a:fld>
            <a:endParaRPr lang="en-US"/>
          </a:p>
        </p:txBody>
      </p:sp>
      <p:sp>
        <p:nvSpPr>
          <p:cNvPr id="6" name="Footer Placeholder 5">
            <a:extLst>
              <a:ext uri="{FF2B5EF4-FFF2-40B4-BE49-F238E27FC236}">
                <a16:creationId xmlns:a16="http://schemas.microsoft.com/office/drawing/2014/main" id="{61CB5B81-E9CC-45F3-8EF1-35D2C8FF1550}"/>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F5DA7E97-5A73-4602-9582-6CDACB9185F3}"/>
              </a:ext>
            </a:extLst>
          </p:cNvPr>
          <p:cNvSpPr>
            <a:spLocks noGrp="1"/>
          </p:cNvSpPr>
          <p:nvPr>
            <p:ph type="sldNum" sz="quarter" idx="12"/>
          </p:nvPr>
        </p:nvSpPr>
        <p:spPr/>
        <p:txBody>
          <a:bodyPr/>
          <a:lstStyle/>
          <a:p>
            <a:fld id="{3A4F6043-7A67-491B-98BC-F933DED7226D}" type="slidenum">
              <a:rPr lang="en-US" smtClean="0"/>
              <a:pPr/>
              <a:t>‹#›</a:t>
            </a:fld>
            <a:endParaRPr lang="en-US"/>
          </a:p>
        </p:txBody>
      </p:sp>
    </p:spTree>
    <p:extLst>
      <p:ext uri="{BB962C8B-B14F-4D97-AF65-F5344CB8AC3E}">
        <p14:creationId xmlns:p14="http://schemas.microsoft.com/office/powerpoint/2010/main" val="1330960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E7BDC-5D35-4F94-8EAC-CE8FBCE512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13F5A6-F12D-4C77-B557-968AF765C74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D1C893-20BE-4F07-9F3F-6418021B84F9}"/>
              </a:ext>
            </a:extLst>
          </p:cNvPr>
          <p:cNvSpPr>
            <a:spLocks noGrp="1"/>
          </p:cNvSpPr>
          <p:nvPr>
            <p:ph type="dt" sz="half" idx="10"/>
          </p:nvPr>
        </p:nvSpPr>
        <p:spPr/>
        <p:txBody>
          <a:bodyPr/>
          <a:lstStyle/>
          <a:p>
            <a:fld id="{D04D2213-6FAB-4B35-9CEB-EA6402954064}" type="datetimeFigureOut">
              <a:rPr lang="en-US" smtClean="0"/>
              <a:t>4/29/2021</a:t>
            </a:fld>
            <a:endParaRPr lang="en-US"/>
          </a:p>
        </p:txBody>
      </p:sp>
      <p:sp>
        <p:nvSpPr>
          <p:cNvPr id="5" name="Footer Placeholder 4">
            <a:extLst>
              <a:ext uri="{FF2B5EF4-FFF2-40B4-BE49-F238E27FC236}">
                <a16:creationId xmlns:a16="http://schemas.microsoft.com/office/drawing/2014/main" id="{B8116575-4708-4A9C-B710-8B5042F93F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6E7207-AADB-4375-9F7A-6BB18A442F81}"/>
              </a:ext>
            </a:extLst>
          </p:cNvPr>
          <p:cNvSpPr>
            <a:spLocks noGrp="1"/>
          </p:cNvSpPr>
          <p:nvPr>
            <p:ph type="sldNum" sz="quarter" idx="12"/>
          </p:nvPr>
        </p:nvSpPr>
        <p:spPr/>
        <p:txBody>
          <a:bodyPr/>
          <a:lstStyle/>
          <a:p>
            <a:fld id="{CA8692E1-DC05-496B-9AEE-55D83FC6A464}" type="slidenum">
              <a:rPr lang="en-US" smtClean="0"/>
              <a:t>‹#›</a:t>
            </a:fld>
            <a:endParaRPr lang="en-US"/>
          </a:p>
        </p:txBody>
      </p:sp>
    </p:spTree>
    <p:extLst>
      <p:ext uri="{BB962C8B-B14F-4D97-AF65-F5344CB8AC3E}">
        <p14:creationId xmlns:p14="http://schemas.microsoft.com/office/powerpoint/2010/main" val="37669384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5334B-3019-4CA1-B658-779001922412}"/>
              </a:ext>
            </a:extLst>
          </p:cNvPr>
          <p:cNvSpPr>
            <a:spLocks noGrp="1"/>
          </p:cNvSpPr>
          <p:nvPr>
            <p:ph type="title"/>
          </p:nvPr>
        </p:nvSpPr>
        <p:spPr>
          <a:xfrm>
            <a:off x="420624" y="457200"/>
            <a:ext cx="4489180" cy="1600200"/>
          </a:xfrm>
        </p:spPr>
        <p:txBody>
          <a:bodyPr anchor="b">
            <a:normAutofit/>
          </a:bodyPr>
          <a:lstStyle>
            <a:lvl1pPr>
              <a:defRPr sz="4400"/>
            </a:lvl1pPr>
          </a:lstStyle>
          <a:p>
            <a:r>
              <a:rPr lang="en-US"/>
              <a:t>Click to edit Master title style</a:t>
            </a:r>
          </a:p>
        </p:txBody>
      </p:sp>
      <p:sp>
        <p:nvSpPr>
          <p:cNvPr id="3" name="Picture Placeholder 2">
            <a:extLst>
              <a:ext uri="{FF2B5EF4-FFF2-40B4-BE49-F238E27FC236}">
                <a16:creationId xmlns:a16="http://schemas.microsoft.com/office/drawing/2014/main" id="{AFD3CC12-FD6B-41A3-BF67-D600CC4383A3}"/>
              </a:ext>
            </a:extLst>
          </p:cNvPr>
          <p:cNvSpPr>
            <a:spLocks noGrp="1"/>
          </p:cNvSpPr>
          <p:nvPr>
            <p:ph type="pic" idx="1"/>
          </p:nvPr>
        </p:nvSpPr>
        <p:spPr>
          <a:xfrm>
            <a:off x="5183188" y="987425"/>
            <a:ext cx="6172200" cy="4873625"/>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DDB2BD5-DC18-460B-BFCC-5B2447D2B094}"/>
              </a:ext>
            </a:extLst>
          </p:cNvPr>
          <p:cNvSpPr>
            <a:spLocks noGrp="1"/>
          </p:cNvSpPr>
          <p:nvPr>
            <p:ph type="body" sz="half" idx="2"/>
          </p:nvPr>
        </p:nvSpPr>
        <p:spPr>
          <a:xfrm>
            <a:off x="420624" y="2199340"/>
            <a:ext cx="4489180" cy="3669647"/>
          </a:xfrm>
        </p:spPr>
        <p:txBody>
          <a:bodyPr>
            <a:normAutofit/>
          </a:bodyPr>
          <a:lstStyle>
            <a:lvl1pPr marL="0" indent="0">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AF6305-9768-4792-866C-91238D45695D}"/>
              </a:ext>
            </a:extLst>
          </p:cNvPr>
          <p:cNvSpPr>
            <a:spLocks noGrp="1"/>
          </p:cNvSpPr>
          <p:nvPr>
            <p:ph type="dt" sz="half" idx="10"/>
          </p:nvPr>
        </p:nvSpPr>
        <p:spPr>
          <a:xfrm>
            <a:off x="420624" y="6217920"/>
            <a:ext cx="2743200" cy="640080"/>
          </a:xfrm>
        </p:spPr>
        <p:txBody>
          <a:bodyPr/>
          <a:lstStyle/>
          <a:p>
            <a:fld id="{64DF6793-3458-4587-8168-65F0C37A92D2}" type="datetime2">
              <a:rPr lang="en-US" smtClean="0"/>
              <a:t>Thursday, April 29, 2021</a:t>
            </a:fld>
            <a:endParaRPr lang="en-US"/>
          </a:p>
        </p:txBody>
      </p:sp>
      <p:sp>
        <p:nvSpPr>
          <p:cNvPr id="6" name="Footer Placeholder 5">
            <a:extLst>
              <a:ext uri="{FF2B5EF4-FFF2-40B4-BE49-F238E27FC236}">
                <a16:creationId xmlns:a16="http://schemas.microsoft.com/office/drawing/2014/main" id="{2CDBF050-0FF1-499F-936E-FAAE50DC3D3E}"/>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08902C2E-1542-46B4-85B1-7A4B3F7724FC}"/>
              </a:ext>
            </a:extLst>
          </p:cNvPr>
          <p:cNvSpPr>
            <a:spLocks noGrp="1"/>
          </p:cNvSpPr>
          <p:nvPr>
            <p:ph type="sldNum" sz="quarter" idx="12"/>
          </p:nvPr>
        </p:nvSpPr>
        <p:spPr/>
        <p:txBody>
          <a:bodyPr/>
          <a:lstStyle/>
          <a:p>
            <a:fld id="{3A4F6043-7A67-491B-98BC-F933DED7226D}" type="slidenum">
              <a:rPr lang="en-US" smtClean="0"/>
              <a:pPr/>
              <a:t>‹#›</a:t>
            </a:fld>
            <a:endParaRPr lang="en-US"/>
          </a:p>
        </p:txBody>
      </p:sp>
    </p:spTree>
    <p:extLst>
      <p:ext uri="{BB962C8B-B14F-4D97-AF65-F5344CB8AC3E}">
        <p14:creationId xmlns:p14="http://schemas.microsoft.com/office/powerpoint/2010/main" val="22190359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D930A-6467-4C46-BA13-A0F5EC12FF67}"/>
              </a:ext>
            </a:extLst>
          </p:cNvPr>
          <p:cNvSpPr>
            <a:spLocks noGrp="1"/>
          </p:cNvSpPr>
          <p:nvPr>
            <p:ph type="title"/>
          </p:nvPr>
        </p:nvSpPr>
        <p:spPr/>
        <p:txBody>
          <a:bodyPr>
            <a:normAutofit/>
          </a:bodyPr>
          <a:lstStyle>
            <a:lvl1pPr>
              <a:defRPr sz="5200"/>
            </a:lvl1pPr>
          </a:lstStyle>
          <a:p>
            <a:r>
              <a:rPr lang="en-US"/>
              <a:t>Click to edit Master title style</a:t>
            </a:r>
          </a:p>
        </p:txBody>
      </p:sp>
      <p:sp>
        <p:nvSpPr>
          <p:cNvPr id="3" name="Vertical Text Placeholder 2">
            <a:extLst>
              <a:ext uri="{FF2B5EF4-FFF2-40B4-BE49-F238E27FC236}">
                <a16:creationId xmlns:a16="http://schemas.microsoft.com/office/drawing/2014/main" id="{D841977A-7872-4BE8-8C5C-D2099BEDBB7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CB8191-8A0C-4077-9A2D-0255BF81A9D0}"/>
              </a:ext>
            </a:extLst>
          </p:cNvPr>
          <p:cNvSpPr>
            <a:spLocks noGrp="1"/>
          </p:cNvSpPr>
          <p:nvPr>
            <p:ph type="dt" sz="half" idx="10"/>
          </p:nvPr>
        </p:nvSpPr>
        <p:spPr/>
        <p:txBody>
          <a:bodyPr/>
          <a:lstStyle/>
          <a:p>
            <a:fld id="{2FA17F0E-8070-4DFE-A821-9A699EDBAD7E}" type="datetime2">
              <a:rPr lang="en-US" smtClean="0"/>
              <a:t>Thursday, April 29, 2021</a:t>
            </a:fld>
            <a:endParaRPr lang="en-US"/>
          </a:p>
        </p:txBody>
      </p:sp>
      <p:sp>
        <p:nvSpPr>
          <p:cNvPr id="5" name="Footer Placeholder 4">
            <a:extLst>
              <a:ext uri="{FF2B5EF4-FFF2-40B4-BE49-F238E27FC236}">
                <a16:creationId xmlns:a16="http://schemas.microsoft.com/office/drawing/2014/main" id="{BF441B40-57AC-45F3-9AAC-DC2BEBB12184}"/>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9B6D65F4-29FA-451A-878F-768E426A7EDA}"/>
              </a:ext>
            </a:extLst>
          </p:cNvPr>
          <p:cNvSpPr>
            <a:spLocks noGrp="1"/>
          </p:cNvSpPr>
          <p:nvPr>
            <p:ph type="sldNum" sz="quarter" idx="12"/>
          </p:nvPr>
        </p:nvSpPr>
        <p:spPr/>
        <p:txBody>
          <a:bodyPr/>
          <a:lstStyle/>
          <a:p>
            <a:fld id="{3A4F6043-7A67-491B-98BC-F933DED7226D}" type="slidenum">
              <a:rPr lang="en-US" smtClean="0"/>
              <a:pPr/>
              <a:t>‹#›</a:t>
            </a:fld>
            <a:endParaRPr lang="en-US"/>
          </a:p>
        </p:txBody>
      </p:sp>
    </p:spTree>
    <p:extLst>
      <p:ext uri="{BB962C8B-B14F-4D97-AF65-F5344CB8AC3E}">
        <p14:creationId xmlns:p14="http://schemas.microsoft.com/office/powerpoint/2010/main" val="31481656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D76A9FC-D582-4FC8-B641-9F77B4DD15B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23A1683-12F6-4BA6-AD1A-F98C6095145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1141D6-1E1A-4A54-A9B4-57F86865FC03}"/>
              </a:ext>
            </a:extLst>
          </p:cNvPr>
          <p:cNvSpPr>
            <a:spLocks noGrp="1"/>
          </p:cNvSpPr>
          <p:nvPr>
            <p:ph type="dt" sz="half" idx="10"/>
          </p:nvPr>
        </p:nvSpPr>
        <p:spPr/>
        <p:txBody>
          <a:bodyPr/>
          <a:lstStyle/>
          <a:p>
            <a:fld id="{D88D34AE-C7BF-46E5-A968-01C6641F6476}" type="datetime2">
              <a:rPr lang="en-US" smtClean="0"/>
              <a:t>Thursday, April 29, 2021</a:t>
            </a:fld>
            <a:endParaRPr lang="en-US"/>
          </a:p>
        </p:txBody>
      </p:sp>
      <p:sp>
        <p:nvSpPr>
          <p:cNvPr id="5" name="Footer Placeholder 4">
            <a:extLst>
              <a:ext uri="{FF2B5EF4-FFF2-40B4-BE49-F238E27FC236}">
                <a16:creationId xmlns:a16="http://schemas.microsoft.com/office/drawing/2014/main" id="{E57541D6-4702-4421-AEB2-D6CA3AADBA4F}"/>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C3C9F43-CD60-4C38-94C9-0E6D3B7224FD}"/>
              </a:ext>
            </a:extLst>
          </p:cNvPr>
          <p:cNvSpPr>
            <a:spLocks noGrp="1"/>
          </p:cNvSpPr>
          <p:nvPr>
            <p:ph type="sldNum" sz="quarter" idx="12"/>
          </p:nvPr>
        </p:nvSpPr>
        <p:spPr/>
        <p:txBody>
          <a:bodyPr/>
          <a:lstStyle/>
          <a:p>
            <a:fld id="{3A4F6043-7A67-491B-98BC-F933DED7226D}" type="slidenum">
              <a:rPr lang="en-US" smtClean="0"/>
              <a:pPr/>
              <a:t>‹#›</a:t>
            </a:fld>
            <a:endParaRPr lang="en-US"/>
          </a:p>
        </p:txBody>
      </p:sp>
    </p:spTree>
    <p:extLst>
      <p:ext uri="{BB962C8B-B14F-4D97-AF65-F5344CB8AC3E}">
        <p14:creationId xmlns:p14="http://schemas.microsoft.com/office/powerpoint/2010/main" val="27712189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493DF-024F-45AC-9716-DABA11C7500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EBED3EC-C6A2-450C-BA62-4B407E7396A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66B02E0-7C7A-4529-A8C7-97B6BAD793FF}"/>
              </a:ext>
            </a:extLst>
          </p:cNvPr>
          <p:cNvSpPr>
            <a:spLocks noGrp="1"/>
          </p:cNvSpPr>
          <p:nvPr>
            <p:ph type="dt" sz="half" idx="10"/>
          </p:nvPr>
        </p:nvSpPr>
        <p:spPr/>
        <p:txBody>
          <a:bodyPr/>
          <a:lstStyle/>
          <a:p>
            <a:fld id="{D04D2213-6FAB-4B35-9CEB-EA6402954064}" type="datetimeFigureOut">
              <a:rPr lang="en-US" smtClean="0"/>
              <a:t>4/29/2021</a:t>
            </a:fld>
            <a:endParaRPr lang="en-US"/>
          </a:p>
        </p:txBody>
      </p:sp>
      <p:sp>
        <p:nvSpPr>
          <p:cNvPr id="5" name="Footer Placeholder 4">
            <a:extLst>
              <a:ext uri="{FF2B5EF4-FFF2-40B4-BE49-F238E27FC236}">
                <a16:creationId xmlns:a16="http://schemas.microsoft.com/office/drawing/2014/main" id="{CB75BB1E-BD33-45E4-A26C-953C11FED9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23F4B7-CA13-4C64-B40A-B030427E3923}"/>
              </a:ext>
            </a:extLst>
          </p:cNvPr>
          <p:cNvSpPr>
            <a:spLocks noGrp="1"/>
          </p:cNvSpPr>
          <p:nvPr>
            <p:ph type="sldNum" sz="quarter" idx="12"/>
          </p:nvPr>
        </p:nvSpPr>
        <p:spPr/>
        <p:txBody>
          <a:bodyPr/>
          <a:lstStyle/>
          <a:p>
            <a:fld id="{CA8692E1-DC05-496B-9AEE-55D83FC6A464}" type="slidenum">
              <a:rPr lang="en-US" smtClean="0"/>
              <a:t>‹#›</a:t>
            </a:fld>
            <a:endParaRPr lang="en-US"/>
          </a:p>
        </p:txBody>
      </p:sp>
    </p:spTree>
    <p:extLst>
      <p:ext uri="{BB962C8B-B14F-4D97-AF65-F5344CB8AC3E}">
        <p14:creationId xmlns:p14="http://schemas.microsoft.com/office/powerpoint/2010/main" val="2633438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CDA42-3F68-4E7A-A71A-CBA83D15DF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9DC06A5-126A-4303-A527-6E57C1306B0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4027E04-FFB4-452B-8299-C4E863D9CC9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B05F9F3-6DCA-4468-8B51-48E470A95CFC}"/>
              </a:ext>
            </a:extLst>
          </p:cNvPr>
          <p:cNvSpPr>
            <a:spLocks noGrp="1"/>
          </p:cNvSpPr>
          <p:nvPr>
            <p:ph type="dt" sz="half" idx="10"/>
          </p:nvPr>
        </p:nvSpPr>
        <p:spPr/>
        <p:txBody>
          <a:bodyPr/>
          <a:lstStyle/>
          <a:p>
            <a:fld id="{D04D2213-6FAB-4B35-9CEB-EA6402954064}" type="datetimeFigureOut">
              <a:rPr lang="en-US" smtClean="0"/>
              <a:t>4/29/2021</a:t>
            </a:fld>
            <a:endParaRPr lang="en-US"/>
          </a:p>
        </p:txBody>
      </p:sp>
      <p:sp>
        <p:nvSpPr>
          <p:cNvPr id="6" name="Footer Placeholder 5">
            <a:extLst>
              <a:ext uri="{FF2B5EF4-FFF2-40B4-BE49-F238E27FC236}">
                <a16:creationId xmlns:a16="http://schemas.microsoft.com/office/drawing/2014/main" id="{5B63252D-D534-45AF-9D6C-61B7A1761E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6F3AEC-8733-4366-A338-C129F193BF13}"/>
              </a:ext>
            </a:extLst>
          </p:cNvPr>
          <p:cNvSpPr>
            <a:spLocks noGrp="1"/>
          </p:cNvSpPr>
          <p:nvPr>
            <p:ph type="sldNum" sz="quarter" idx="12"/>
          </p:nvPr>
        </p:nvSpPr>
        <p:spPr/>
        <p:txBody>
          <a:bodyPr/>
          <a:lstStyle/>
          <a:p>
            <a:fld id="{CA8692E1-DC05-496B-9AEE-55D83FC6A464}" type="slidenum">
              <a:rPr lang="en-US" smtClean="0"/>
              <a:t>‹#›</a:t>
            </a:fld>
            <a:endParaRPr lang="en-US"/>
          </a:p>
        </p:txBody>
      </p:sp>
    </p:spTree>
    <p:extLst>
      <p:ext uri="{BB962C8B-B14F-4D97-AF65-F5344CB8AC3E}">
        <p14:creationId xmlns:p14="http://schemas.microsoft.com/office/powerpoint/2010/main" val="7625092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53A2A-19BA-4AD6-B9A2-A92E1B5C173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F1940F7-A08A-4E53-87AE-95CEC95E2BB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F9A2524-19F9-49A9-A480-EB627DA1266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7A69E15-CFBB-4359-813D-70967418E75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672C62B-D710-45F3-AAF7-669109DF922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C799846-FD80-4D61-81B5-E7C10577CE48}"/>
              </a:ext>
            </a:extLst>
          </p:cNvPr>
          <p:cNvSpPr>
            <a:spLocks noGrp="1"/>
          </p:cNvSpPr>
          <p:nvPr>
            <p:ph type="dt" sz="half" idx="10"/>
          </p:nvPr>
        </p:nvSpPr>
        <p:spPr/>
        <p:txBody>
          <a:bodyPr/>
          <a:lstStyle/>
          <a:p>
            <a:fld id="{D04D2213-6FAB-4B35-9CEB-EA6402954064}" type="datetimeFigureOut">
              <a:rPr lang="en-US" smtClean="0"/>
              <a:t>4/29/2021</a:t>
            </a:fld>
            <a:endParaRPr lang="en-US"/>
          </a:p>
        </p:txBody>
      </p:sp>
      <p:sp>
        <p:nvSpPr>
          <p:cNvPr id="8" name="Footer Placeholder 7">
            <a:extLst>
              <a:ext uri="{FF2B5EF4-FFF2-40B4-BE49-F238E27FC236}">
                <a16:creationId xmlns:a16="http://schemas.microsoft.com/office/drawing/2014/main" id="{059B9C73-F783-4BC1-A655-D11EBA208F8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4A3A7E8-8B68-4C32-9556-99C09F2D20B2}"/>
              </a:ext>
            </a:extLst>
          </p:cNvPr>
          <p:cNvSpPr>
            <a:spLocks noGrp="1"/>
          </p:cNvSpPr>
          <p:nvPr>
            <p:ph type="sldNum" sz="quarter" idx="12"/>
          </p:nvPr>
        </p:nvSpPr>
        <p:spPr/>
        <p:txBody>
          <a:bodyPr/>
          <a:lstStyle/>
          <a:p>
            <a:fld id="{CA8692E1-DC05-496B-9AEE-55D83FC6A464}" type="slidenum">
              <a:rPr lang="en-US" smtClean="0"/>
              <a:t>‹#›</a:t>
            </a:fld>
            <a:endParaRPr lang="en-US"/>
          </a:p>
        </p:txBody>
      </p:sp>
    </p:spTree>
    <p:extLst>
      <p:ext uri="{BB962C8B-B14F-4D97-AF65-F5344CB8AC3E}">
        <p14:creationId xmlns:p14="http://schemas.microsoft.com/office/powerpoint/2010/main" val="32473941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4E70F-E87E-4CCE-94BF-3C3845D40A9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7F542ED-C0F7-478F-BDA6-D34F1327BDFE}"/>
              </a:ext>
            </a:extLst>
          </p:cNvPr>
          <p:cNvSpPr>
            <a:spLocks noGrp="1"/>
          </p:cNvSpPr>
          <p:nvPr>
            <p:ph type="dt" sz="half" idx="10"/>
          </p:nvPr>
        </p:nvSpPr>
        <p:spPr/>
        <p:txBody>
          <a:bodyPr/>
          <a:lstStyle/>
          <a:p>
            <a:fld id="{D04D2213-6FAB-4B35-9CEB-EA6402954064}" type="datetimeFigureOut">
              <a:rPr lang="en-US" smtClean="0"/>
              <a:t>4/29/2021</a:t>
            </a:fld>
            <a:endParaRPr lang="en-US"/>
          </a:p>
        </p:txBody>
      </p:sp>
      <p:sp>
        <p:nvSpPr>
          <p:cNvPr id="4" name="Footer Placeholder 3">
            <a:extLst>
              <a:ext uri="{FF2B5EF4-FFF2-40B4-BE49-F238E27FC236}">
                <a16:creationId xmlns:a16="http://schemas.microsoft.com/office/drawing/2014/main" id="{82A893A4-D195-4DF9-A369-ADF37E4CC2A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151CD06-1313-41FA-A80B-9FF3FEC6A608}"/>
              </a:ext>
            </a:extLst>
          </p:cNvPr>
          <p:cNvSpPr>
            <a:spLocks noGrp="1"/>
          </p:cNvSpPr>
          <p:nvPr>
            <p:ph type="sldNum" sz="quarter" idx="12"/>
          </p:nvPr>
        </p:nvSpPr>
        <p:spPr/>
        <p:txBody>
          <a:bodyPr/>
          <a:lstStyle/>
          <a:p>
            <a:fld id="{CA8692E1-DC05-496B-9AEE-55D83FC6A464}" type="slidenum">
              <a:rPr lang="en-US" smtClean="0"/>
              <a:t>‹#›</a:t>
            </a:fld>
            <a:endParaRPr lang="en-US"/>
          </a:p>
        </p:txBody>
      </p:sp>
    </p:spTree>
    <p:extLst>
      <p:ext uri="{BB962C8B-B14F-4D97-AF65-F5344CB8AC3E}">
        <p14:creationId xmlns:p14="http://schemas.microsoft.com/office/powerpoint/2010/main" val="701035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4728795-1841-480B-B166-AC38274C4319}"/>
              </a:ext>
            </a:extLst>
          </p:cNvPr>
          <p:cNvSpPr>
            <a:spLocks noGrp="1"/>
          </p:cNvSpPr>
          <p:nvPr>
            <p:ph type="dt" sz="half" idx="10"/>
          </p:nvPr>
        </p:nvSpPr>
        <p:spPr/>
        <p:txBody>
          <a:bodyPr/>
          <a:lstStyle/>
          <a:p>
            <a:fld id="{D04D2213-6FAB-4B35-9CEB-EA6402954064}" type="datetimeFigureOut">
              <a:rPr lang="en-US" smtClean="0"/>
              <a:t>4/29/2021</a:t>
            </a:fld>
            <a:endParaRPr lang="en-US"/>
          </a:p>
        </p:txBody>
      </p:sp>
      <p:sp>
        <p:nvSpPr>
          <p:cNvPr id="3" name="Footer Placeholder 2">
            <a:extLst>
              <a:ext uri="{FF2B5EF4-FFF2-40B4-BE49-F238E27FC236}">
                <a16:creationId xmlns:a16="http://schemas.microsoft.com/office/drawing/2014/main" id="{F2A47EBD-1DAD-4CE5-91CD-4F0B77044AD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0D667E-8228-41A6-8D5E-54293EE742FD}"/>
              </a:ext>
            </a:extLst>
          </p:cNvPr>
          <p:cNvSpPr>
            <a:spLocks noGrp="1"/>
          </p:cNvSpPr>
          <p:nvPr>
            <p:ph type="sldNum" sz="quarter" idx="12"/>
          </p:nvPr>
        </p:nvSpPr>
        <p:spPr/>
        <p:txBody>
          <a:bodyPr/>
          <a:lstStyle/>
          <a:p>
            <a:fld id="{CA8692E1-DC05-496B-9AEE-55D83FC6A464}" type="slidenum">
              <a:rPr lang="en-US" smtClean="0"/>
              <a:t>‹#›</a:t>
            </a:fld>
            <a:endParaRPr lang="en-US"/>
          </a:p>
        </p:txBody>
      </p:sp>
    </p:spTree>
    <p:extLst>
      <p:ext uri="{BB962C8B-B14F-4D97-AF65-F5344CB8AC3E}">
        <p14:creationId xmlns:p14="http://schemas.microsoft.com/office/powerpoint/2010/main" val="3659659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31144-4D0E-4191-9086-3FDD82EEEB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29C5E21-5C38-4E68-9093-09E8C0683C9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DB675C8-1191-441D-AD0D-E295F35DD1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F06B4F-0284-441A-AB07-7A0E1DCC44D4}"/>
              </a:ext>
            </a:extLst>
          </p:cNvPr>
          <p:cNvSpPr>
            <a:spLocks noGrp="1"/>
          </p:cNvSpPr>
          <p:nvPr>
            <p:ph type="dt" sz="half" idx="10"/>
          </p:nvPr>
        </p:nvSpPr>
        <p:spPr/>
        <p:txBody>
          <a:bodyPr/>
          <a:lstStyle/>
          <a:p>
            <a:fld id="{D04D2213-6FAB-4B35-9CEB-EA6402954064}" type="datetimeFigureOut">
              <a:rPr lang="en-US" smtClean="0"/>
              <a:t>4/29/2021</a:t>
            </a:fld>
            <a:endParaRPr lang="en-US"/>
          </a:p>
        </p:txBody>
      </p:sp>
      <p:sp>
        <p:nvSpPr>
          <p:cNvPr id="6" name="Footer Placeholder 5">
            <a:extLst>
              <a:ext uri="{FF2B5EF4-FFF2-40B4-BE49-F238E27FC236}">
                <a16:creationId xmlns:a16="http://schemas.microsoft.com/office/drawing/2014/main" id="{A5654A94-0BEE-4BBC-BCCD-1D0815DC97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6D8F97-DD27-4FA1-A82E-F3F76857B483}"/>
              </a:ext>
            </a:extLst>
          </p:cNvPr>
          <p:cNvSpPr>
            <a:spLocks noGrp="1"/>
          </p:cNvSpPr>
          <p:nvPr>
            <p:ph type="sldNum" sz="quarter" idx="12"/>
          </p:nvPr>
        </p:nvSpPr>
        <p:spPr/>
        <p:txBody>
          <a:bodyPr/>
          <a:lstStyle/>
          <a:p>
            <a:fld id="{CA8692E1-DC05-496B-9AEE-55D83FC6A464}" type="slidenum">
              <a:rPr lang="en-US" smtClean="0"/>
              <a:t>‹#›</a:t>
            </a:fld>
            <a:endParaRPr lang="en-US"/>
          </a:p>
        </p:txBody>
      </p:sp>
    </p:spTree>
    <p:extLst>
      <p:ext uri="{BB962C8B-B14F-4D97-AF65-F5344CB8AC3E}">
        <p14:creationId xmlns:p14="http://schemas.microsoft.com/office/powerpoint/2010/main" val="2689623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A6454-EF50-44CB-BB44-060AE4EA95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9C458F8-13B9-44A6-B6E5-84125328F29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85DB3A4-D895-428D-85FC-9F942B6E6E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97DA99-54DE-4D16-84E5-D629F7878A08}"/>
              </a:ext>
            </a:extLst>
          </p:cNvPr>
          <p:cNvSpPr>
            <a:spLocks noGrp="1"/>
          </p:cNvSpPr>
          <p:nvPr>
            <p:ph type="dt" sz="half" idx="10"/>
          </p:nvPr>
        </p:nvSpPr>
        <p:spPr/>
        <p:txBody>
          <a:bodyPr/>
          <a:lstStyle/>
          <a:p>
            <a:fld id="{D04D2213-6FAB-4B35-9CEB-EA6402954064}" type="datetimeFigureOut">
              <a:rPr lang="en-US" smtClean="0"/>
              <a:t>4/29/2021</a:t>
            </a:fld>
            <a:endParaRPr lang="en-US"/>
          </a:p>
        </p:txBody>
      </p:sp>
      <p:sp>
        <p:nvSpPr>
          <p:cNvPr id="6" name="Footer Placeholder 5">
            <a:extLst>
              <a:ext uri="{FF2B5EF4-FFF2-40B4-BE49-F238E27FC236}">
                <a16:creationId xmlns:a16="http://schemas.microsoft.com/office/drawing/2014/main" id="{78DC9280-54B8-44D8-B48A-0A0495C3BB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D9377F-1F2B-4378-ABBB-5072582BACDC}"/>
              </a:ext>
            </a:extLst>
          </p:cNvPr>
          <p:cNvSpPr>
            <a:spLocks noGrp="1"/>
          </p:cNvSpPr>
          <p:nvPr>
            <p:ph type="sldNum" sz="quarter" idx="12"/>
          </p:nvPr>
        </p:nvSpPr>
        <p:spPr/>
        <p:txBody>
          <a:bodyPr/>
          <a:lstStyle/>
          <a:p>
            <a:fld id="{CA8692E1-DC05-496B-9AEE-55D83FC6A464}" type="slidenum">
              <a:rPr lang="en-US" smtClean="0"/>
              <a:t>‹#›</a:t>
            </a:fld>
            <a:endParaRPr lang="en-US"/>
          </a:p>
        </p:txBody>
      </p:sp>
    </p:spTree>
    <p:extLst>
      <p:ext uri="{BB962C8B-B14F-4D97-AF65-F5344CB8AC3E}">
        <p14:creationId xmlns:p14="http://schemas.microsoft.com/office/powerpoint/2010/main" val="2207371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EE7474B-44FF-435B-8AA2-65CA5EB6036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5AB5CD0-4059-439A-9411-0C3002AB51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174087-6C8C-474F-A926-A6070926EC1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4D2213-6FAB-4B35-9CEB-EA6402954064}" type="datetimeFigureOut">
              <a:rPr lang="en-US" smtClean="0"/>
              <a:t>4/29/2021</a:t>
            </a:fld>
            <a:endParaRPr lang="en-US"/>
          </a:p>
        </p:txBody>
      </p:sp>
      <p:sp>
        <p:nvSpPr>
          <p:cNvPr id="5" name="Footer Placeholder 4">
            <a:extLst>
              <a:ext uri="{FF2B5EF4-FFF2-40B4-BE49-F238E27FC236}">
                <a16:creationId xmlns:a16="http://schemas.microsoft.com/office/drawing/2014/main" id="{C8550B93-E8B7-46C7-83F4-7D84328BA6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CF21CE4-998A-468B-9232-40EA3AB8DF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8692E1-DC05-496B-9AEE-55D83FC6A464}" type="slidenum">
              <a:rPr lang="en-US" smtClean="0"/>
              <a:t>‹#›</a:t>
            </a:fld>
            <a:endParaRPr lang="en-US"/>
          </a:p>
        </p:txBody>
      </p:sp>
    </p:spTree>
    <p:extLst>
      <p:ext uri="{BB962C8B-B14F-4D97-AF65-F5344CB8AC3E}">
        <p14:creationId xmlns:p14="http://schemas.microsoft.com/office/powerpoint/2010/main" val="29863541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586836B-C327-49CB-ADF2-2E730C4A91BF}"/>
              </a:ext>
            </a:extLst>
          </p:cNvPr>
          <p:cNvSpPr/>
          <p:nvPr/>
        </p:nvSpPr>
        <p:spPr>
          <a:xfrm>
            <a:off x="0"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8310F61-136C-42B3-981B-FDE3DD0A8135}"/>
              </a:ext>
            </a:extLst>
          </p:cNvPr>
          <p:cNvSpPr/>
          <p:nvPr/>
        </p:nvSpPr>
        <p:spPr>
          <a:xfrm>
            <a:off x="1478322" y="709375"/>
            <a:ext cx="10713675" cy="541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392AF870-601F-4570-A8A9-1003F8939C55}"/>
              </a:ext>
            </a:extLst>
          </p:cNvPr>
          <p:cNvSpPr>
            <a:spLocks noGrp="1"/>
          </p:cNvSpPr>
          <p:nvPr>
            <p:ph type="title"/>
          </p:nvPr>
        </p:nvSpPr>
        <p:spPr>
          <a:xfrm>
            <a:off x="420624" y="365125"/>
            <a:ext cx="10543032"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BCCCECD-B6E7-4C40-8A84-65FD5A3F0AE2}"/>
              </a:ext>
            </a:extLst>
          </p:cNvPr>
          <p:cNvSpPr>
            <a:spLocks noGrp="1"/>
          </p:cNvSpPr>
          <p:nvPr>
            <p:ph type="body" idx="1"/>
          </p:nvPr>
        </p:nvSpPr>
        <p:spPr>
          <a:xfrm>
            <a:off x="420624" y="1825625"/>
            <a:ext cx="10543032"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3EFA4D-0E39-4E26-B43C-5D1084B3BAE2}"/>
              </a:ext>
            </a:extLst>
          </p:cNvPr>
          <p:cNvSpPr>
            <a:spLocks noGrp="1"/>
          </p:cNvSpPr>
          <p:nvPr>
            <p:ph type="dt" sz="half" idx="2"/>
          </p:nvPr>
        </p:nvSpPr>
        <p:spPr>
          <a:xfrm>
            <a:off x="420624" y="6217920"/>
            <a:ext cx="2743200" cy="640080"/>
          </a:xfrm>
          <a:prstGeom prst="rect">
            <a:avLst/>
          </a:prstGeom>
        </p:spPr>
        <p:txBody>
          <a:bodyPr vert="horz" lIns="91440" tIns="45720" rIns="91440" bIns="45720" rtlCol="0" anchor="ctr"/>
          <a:lstStyle>
            <a:lvl1pPr algn="l">
              <a:defRPr sz="1100">
                <a:solidFill>
                  <a:schemeClr val="tx2"/>
                </a:solidFill>
              </a:defRPr>
            </a:lvl1pPr>
          </a:lstStyle>
          <a:p>
            <a:fld id="{E8352ED3-3C46-4C9A-9738-67B2D875E7E2}" type="datetime2">
              <a:rPr lang="en-US" smtClean="0"/>
              <a:pPr/>
              <a:t>Thursday, April 29, 2021</a:t>
            </a:fld>
            <a:endParaRPr lang="en-US"/>
          </a:p>
        </p:txBody>
      </p:sp>
      <p:sp>
        <p:nvSpPr>
          <p:cNvPr id="5" name="Footer Placeholder 4">
            <a:extLst>
              <a:ext uri="{FF2B5EF4-FFF2-40B4-BE49-F238E27FC236}">
                <a16:creationId xmlns:a16="http://schemas.microsoft.com/office/drawing/2014/main" id="{AE8851EA-2F2C-4012-8B96-51179BDD11B7}"/>
              </a:ext>
            </a:extLst>
          </p:cNvPr>
          <p:cNvSpPr>
            <a:spLocks noGrp="1"/>
          </p:cNvSpPr>
          <p:nvPr>
            <p:ph type="ftr" sz="quarter" idx="3"/>
          </p:nvPr>
        </p:nvSpPr>
        <p:spPr>
          <a:xfrm>
            <a:off x="3767328" y="6217920"/>
            <a:ext cx="7196328" cy="640080"/>
          </a:xfrm>
          <a:prstGeom prst="rect">
            <a:avLst/>
          </a:prstGeom>
        </p:spPr>
        <p:txBody>
          <a:bodyPr vert="horz" lIns="91440" tIns="45720" rIns="91440" bIns="45720" rtlCol="0" anchor="ctr"/>
          <a:lstStyle>
            <a:lvl1pPr algn="r">
              <a:defRPr sz="1100">
                <a:solidFill>
                  <a:schemeClr val="tx2"/>
                </a:solidFill>
              </a:defRPr>
            </a:lvl1pPr>
          </a:lstStyle>
          <a:p>
            <a:r>
              <a:rPr lang="en-US"/>
              <a:t>Sample Footer Text</a:t>
            </a:r>
          </a:p>
        </p:txBody>
      </p:sp>
      <p:sp>
        <p:nvSpPr>
          <p:cNvPr id="6" name="Slide Number Placeholder 5">
            <a:extLst>
              <a:ext uri="{FF2B5EF4-FFF2-40B4-BE49-F238E27FC236}">
                <a16:creationId xmlns:a16="http://schemas.microsoft.com/office/drawing/2014/main" id="{17BB8ACB-7A60-4D76-A149-0C57A30E0161}"/>
              </a:ext>
            </a:extLst>
          </p:cNvPr>
          <p:cNvSpPr>
            <a:spLocks noGrp="1"/>
          </p:cNvSpPr>
          <p:nvPr>
            <p:ph type="sldNum" sz="quarter" idx="4"/>
          </p:nvPr>
        </p:nvSpPr>
        <p:spPr>
          <a:xfrm>
            <a:off x="11503152" y="0"/>
            <a:ext cx="685800" cy="685800"/>
          </a:xfrm>
          <a:prstGeom prst="rect">
            <a:avLst/>
          </a:prstGeom>
        </p:spPr>
        <p:txBody>
          <a:bodyPr vert="horz" lIns="91440" tIns="45720" rIns="91440" bIns="45720" rtlCol="0" anchor="ctr"/>
          <a:lstStyle>
            <a:lvl1pPr algn="ctr">
              <a:defRPr sz="1100">
                <a:solidFill>
                  <a:schemeClr val="tx2"/>
                </a:solidFill>
              </a:defRPr>
            </a:lvl1pPr>
          </a:lstStyle>
          <a:p>
            <a:fld id="{3A4F6043-7A67-491B-98BC-F933DED7226D}" type="slidenum">
              <a:rPr lang="en-US" smtClean="0"/>
              <a:pPr/>
              <a:t>‹#›</a:t>
            </a:fld>
            <a:endParaRPr lang="en-US"/>
          </a:p>
        </p:txBody>
      </p:sp>
    </p:spTree>
    <p:extLst>
      <p:ext uri="{BB962C8B-B14F-4D97-AF65-F5344CB8AC3E}">
        <p14:creationId xmlns:p14="http://schemas.microsoft.com/office/powerpoint/2010/main" val="2171449909"/>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62" r:id="rId5"/>
    <p:sldLayoutId id="2147483667" r:id="rId6"/>
    <p:sldLayoutId id="2147483663" r:id="rId7"/>
    <p:sldLayoutId id="2147483664" r:id="rId8"/>
    <p:sldLayoutId id="2147483665" r:id="rId9"/>
    <p:sldLayoutId id="2147483666" r:id="rId10"/>
    <p:sldLayoutId id="2147483668" r:id="rId11"/>
  </p:sldLayoutIdLst>
  <p:hf sldNum="0" hdr="0" ftr="0" dt="0"/>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Wingdings 2" panose="05020102010507070707" pitchFamily="18" charset="2"/>
        <a:buChar char=""/>
        <a:defRPr sz="18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buClr>
          <a:schemeClr val="accent2"/>
        </a:buClr>
        <a:buFont typeface="Wingdings 2" panose="05020102010507070707" pitchFamily="18" charset="2"/>
        <a:buChar char=""/>
        <a:defRPr sz="16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buClr>
          <a:schemeClr val="accent2"/>
        </a:buClr>
        <a:buFont typeface="Wingdings 2" panose="05020102010507070707" pitchFamily="18" charset="2"/>
        <a:buChar char=""/>
        <a:defRPr sz="14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buClr>
          <a:schemeClr val="accent2"/>
        </a:buClr>
        <a:buFont typeface="Wingdings 2" panose="05020102010507070707" pitchFamily="18" charset="2"/>
        <a:buChar char=""/>
        <a:defRPr sz="12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buClr>
          <a:schemeClr val="accent2"/>
        </a:buClr>
        <a:buFont typeface="Wingdings 2" panose="05020102010507070707" pitchFamily="18" charset="2"/>
        <a:buChar char=""/>
        <a:defRPr sz="11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13.png"/><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13.png"/><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7" Type="http://schemas.microsoft.com/office/2007/relationships/hdphoto" Target="../media/hdphoto3.wdp"/><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8.png"/><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13.png"/><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13.png"/><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8" Type="http://schemas.openxmlformats.org/officeDocument/2006/relationships/hyperlink" Target="http://www.commoncause.org/redistrictingtimelines" TargetMode="External"/><Relationship Id="rId3" Type="http://schemas.openxmlformats.org/officeDocument/2006/relationships/image" Target="../media/image1.png"/><Relationship Id="rId7" Type="http://schemas.openxmlformats.org/officeDocument/2006/relationships/hyperlink" Target="http://www.redistricting"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2.png"/><Relationship Id="rId4" Type="http://schemas.microsoft.com/office/2007/relationships/hdphoto" Target="../media/hdphoto1.wdp"/><Relationship Id="rId9"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sv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3.png"/><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hyperlink" Target="http://hilo.hawaii.edu/news/stories/2016/05/11/2016-hokupaa-summit/"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3.png"/><Relationship Id="rId10" Type="http://schemas.openxmlformats.org/officeDocument/2006/relationships/image" Target="../media/image8.png"/><Relationship Id="rId4" Type="http://schemas.microsoft.com/office/2007/relationships/hdphoto" Target="../media/hdphoto2.wdp"/><Relationship Id="rId9" Type="http://schemas.openxmlformats.org/officeDocument/2006/relationships/hyperlink" Target="https://opentextbc.ca/studentsuccess/chapter/examine-applicable-strategie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3.png"/><Relationship Id="rId5" Type="http://schemas.microsoft.com/office/2007/relationships/hdphoto" Target="../media/hdphoto2.wdp"/><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image" Target="../media/image8.png"/><Relationship Id="rId5" Type="http://schemas.openxmlformats.org/officeDocument/2006/relationships/image" Target="../media/image3.png"/><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openxmlformats.org/officeDocument/2006/relationships/image" Target="../media/image3.png"/><Relationship Id="rId5" Type="http://schemas.microsoft.com/office/2007/relationships/hdphoto" Target="../media/hdphoto2.wdp"/><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image" Target="../media/image11.png"/><Relationship Id="rId5" Type="http://schemas.openxmlformats.org/officeDocument/2006/relationships/image" Target="../media/image12.png"/><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13.png"/><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39D8F-2405-49EA-82F5-A81E7CEE0322}"/>
              </a:ext>
            </a:extLst>
          </p:cNvPr>
          <p:cNvSpPr>
            <a:spLocks noGrp="1"/>
          </p:cNvSpPr>
          <p:nvPr>
            <p:ph type="ctrTitle"/>
          </p:nvPr>
        </p:nvSpPr>
        <p:spPr/>
        <p:txBody>
          <a:bodyPr/>
          <a:lstStyle/>
          <a:p>
            <a:r>
              <a:rPr lang="en-US"/>
              <a:t>m</a:t>
            </a:r>
          </a:p>
        </p:txBody>
      </p:sp>
      <p:sp>
        <p:nvSpPr>
          <p:cNvPr id="3" name="Subtitle 2">
            <a:extLst>
              <a:ext uri="{FF2B5EF4-FFF2-40B4-BE49-F238E27FC236}">
                <a16:creationId xmlns:a16="http://schemas.microsoft.com/office/drawing/2014/main" id="{A55284A8-92D8-475C-8E00-365A87AAB017}"/>
              </a:ext>
            </a:extLst>
          </p:cNvPr>
          <p:cNvSpPr>
            <a:spLocks noGrp="1"/>
          </p:cNvSpPr>
          <p:nvPr>
            <p:ph type="subTitle" idx="1"/>
          </p:nvPr>
        </p:nvSpPr>
        <p:spPr/>
        <p:txBody>
          <a:bodyPr/>
          <a:lstStyle/>
          <a:p>
            <a:endParaRPr lang="en-US"/>
          </a:p>
        </p:txBody>
      </p:sp>
      <p:pic>
        <p:nvPicPr>
          <p:cNvPr id="4" name="Picture 7">
            <a:extLst>
              <a:ext uri="{FF2B5EF4-FFF2-40B4-BE49-F238E27FC236}">
                <a16:creationId xmlns:a16="http://schemas.microsoft.com/office/drawing/2014/main" id="{19A6D2B2-A0DE-4DDB-8387-4024DD66BD84}"/>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11200"/>
                    </a14:imgEffect>
                  </a14:imgLayer>
                </a14:imgProps>
              </a:ext>
            </a:extLst>
          </a:blip>
          <a:stretch>
            <a:fillRect/>
          </a:stretch>
        </p:blipFill>
        <p:spPr>
          <a:xfrm>
            <a:off x="4652" y="938"/>
            <a:ext cx="12186788" cy="6845517"/>
          </a:xfrm>
          <a:prstGeom prst="rect">
            <a:avLst/>
          </a:prstGeom>
        </p:spPr>
      </p:pic>
      <p:pic>
        <p:nvPicPr>
          <p:cNvPr id="5" name="Picture 4" descr="Abstract aqua blue blurred bokeh background">
            <a:extLst>
              <a:ext uri="{FF2B5EF4-FFF2-40B4-BE49-F238E27FC236}">
                <a16:creationId xmlns:a16="http://schemas.microsoft.com/office/drawing/2014/main" id="{6CCA4431-2AE9-4688-B8E4-D923BA13BC8E}"/>
              </a:ext>
            </a:extLst>
          </p:cNvPr>
          <p:cNvPicPr>
            <a:picLocks noChangeAspect="1"/>
          </p:cNvPicPr>
          <p:nvPr/>
        </p:nvPicPr>
        <p:blipFill rotWithShape="1">
          <a:blip r:embed="rId5">
            <a:alphaModFix amt="85000"/>
            <a:duotone>
              <a:prstClr val="black"/>
              <a:srgbClr val="81B7E9">
                <a:tint val="45000"/>
                <a:satMod val="400000"/>
              </a:srgbClr>
            </a:duotone>
            <a:extLst>
              <a:ext uri="{BEBA8EAE-BF5A-486C-A8C5-ECC9F3942E4B}">
                <a14:imgProps xmlns:a14="http://schemas.microsoft.com/office/drawing/2010/main">
                  <a14:imgLayer r:embed="rId6">
                    <a14:imgEffect>
                      <a14:colorTemperature colorTemp="11200"/>
                    </a14:imgEffect>
                  </a14:imgLayer>
                </a14:imgProps>
              </a:ext>
              <a:ext uri="{28A0092B-C50C-407E-A947-70E740481C1C}">
                <a14:useLocalDpi xmlns:a14="http://schemas.microsoft.com/office/drawing/2010/main" val="0"/>
              </a:ext>
            </a:extLst>
          </a:blip>
          <a:srcRect b="80671"/>
          <a:stretch/>
        </p:blipFill>
        <p:spPr>
          <a:xfrm>
            <a:off x="-4653" y="4496358"/>
            <a:ext cx="12205957" cy="1629049"/>
          </a:xfrm>
          <a:prstGeom prst="rect">
            <a:avLst/>
          </a:prstGeom>
          <a:solidFill>
            <a:srgbClr val="A5E57E">
              <a:alpha val="74902"/>
            </a:srgbClr>
          </a:solidFill>
        </p:spPr>
      </p:pic>
      <p:sp>
        <p:nvSpPr>
          <p:cNvPr id="6" name="TextBox 5">
            <a:extLst>
              <a:ext uri="{FF2B5EF4-FFF2-40B4-BE49-F238E27FC236}">
                <a16:creationId xmlns:a16="http://schemas.microsoft.com/office/drawing/2014/main" id="{7DA349AB-C6AA-4784-ADE3-9F35CF00E59A}"/>
              </a:ext>
            </a:extLst>
          </p:cNvPr>
          <p:cNvSpPr txBox="1"/>
          <p:nvPr/>
        </p:nvSpPr>
        <p:spPr>
          <a:xfrm>
            <a:off x="1328056" y="4895383"/>
            <a:ext cx="10868595" cy="830997"/>
          </a:xfrm>
          <a:prstGeom prst="rect">
            <a:avLst/>
          </a:prstGeom>
          <a:noFill/>
        </p:spPr>
        <p:txBody>
          <a:bodyPr wrap="square">
            <a:spAutoFit/>
          </a:bodyPr>
          <a:lstStyle/>
          <a:p>
            <a:pPr algn="ctr"/>
            <a:r>
              <a:rPr lang="en-US" sz="4800" b="1">
                <a:latin typeface="Univers" panose="020B0503020202020204" pitchFamily="34" charset="0"/>
              </a:rPr>
              <a:t>Redistricting Rules &amp; Timelines</a:t>
            </a:r>
          </a:p>
        </p:txBody>
      </p:sp>
      <p:pic>
        <p:nvPicPr>
          <p:cNvPr id="7" name="Picture 6" descr="Diagram&#10;&#10;Description automatically generated">
            <a:extLst>
              <a:ext uri="{FF2B5EF4-FFF2-40B4-BE49-F238E27FC236}">
                <a16:creationId xmlns:a16="http://schemas.microsoft.com/office/drawing/2014/main" id="{5CC9A602-369A-4298-8997-36F4F0FB8EA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304" y="4585316"/>
            <a:ext cx="1988932" cy="1389473"/>
          </a:xfrm>
          <a:prstGeom prst="rect">
            <a:avLst/>
          </a:prstGeom>
        </p:spPr>
      </p:pic>
    </p:spTree>
    <p:extLst>
      <p:ext uri="{BB962C8B-B14F-4D97-AF65-F5344CB8AC3E}">
        <p14:creationId xmlns:p14="http://schemas.microsoft.com/office/powerpoint/2010/main" val="6059723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A80E1-7E4A-4F4A-9822-2E8EDA00B93F}"/>
              </a:ext>
            </a:extLst>
          </p:cNvPr>
          <p:cNvSpPr>
            <a:spLocks noGrp="1"/>
          </p:cNvSpPr>
          <p:nvPr>
            <p:ph type="title"/>
          </p:nvPr>
        </p:nvSpPr>
        <p:spPr>
          <a:xfrm>
            <a:off x="646111" y="452718"/>
            <a:ext cx="9404723" cy="738618"/>
          </a:xfrm>
        </p:spPr>
        <p:txBody>
          <a:bodyPr/>
          <a:lstStyle/>
          <a:p>
            <a:endParaRPr lang="en-US"/>
          </a:p>
        </p:txBody>
      </p:sp>
      <p:pic>
        <p:nvPicPr>
          <p:cNvPr id="5" name="Picture 4" descr="Abstract aqua blue blurred bokeh background">
            <a:extLst>
              <a:ext uri="{FF2B5EF4-FFF2-40B4-BE49-F238E27FC236}">
                <a16:creationId xmlns:a16="http://schemas.microsoft.com/office/drawing/2014/main" id="{5CB0F333-1D33-410E-929D-1512A990FDEA}"/>
              </a:ext>
            </a:extLst>
          </p:cNvPr>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b="80671"/>
          <a:stretch/>
        </p:blipFill>
        <p:spPr>
          <a:xfrm>
            <a:off x="0" y="0"/>
            <a:ext cx="12192000" cy="1629049"/>
          </a:xfrm>
          <a:prstGeom prst="rect">
            <a:avLst/>
          </a:prstGeom>
        </p:spPr>
      </p:pic>
      <p:pic>
        <p:nvPicPr>
          <p:cNvPr id="7" name="Picture 6" descr="Chart, bubble chart&#10;&#10;Description automatically generated">
            <a:extLst>
              <a:ext uri="{FF2B5EF4-FFF2-40B4-BE49-F238E27FC236}">
                <a16:creationId xmlns:a16="http://schemas.microsoft.com/office/drawing/2014/main" id="{BA2F38F7-B762-4DC6-9598-75E848BF8D55}"/>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39323" b="78646" l="29136" r="51537">
                        <a14:foregroundMark x1="29941" y1="58073" x2="29941" y2="58073"/>
                        <a14:foregroundMark x1="41508" y1="39323" x2="41508" y2="39323"/>
                        <a14:foregroundMark x1="38580" y1="71745" x2="38580" y2="71745"/>
                        <a14:foregroundMark x1="38433" y1="77734" x2="38433" y2="77734"/>
                        <a14:foregroundMark x1="43338" y1="78646" x2="43338" y2="78646"/>
                        <a14:foregroundMark x1="37408" y1="78646" x2="37408" y2="78646"/>
                        <a14:foregroundMark x1="29209" y1="55990" x2="29209" y2="55990"/>
                        <a14:foregroundMark x1="51537" y1="54167" x2="51537" y2="54167"/>
                      </a14:backgroundRemoval>
                    </a14:imgEffect>
                  </a14:imgLayer>
                </a14:imgProps>
              </a:ext>
            </a:extLst>
          </a:blip>
          <a:srcRect l="28882" t="36301" r="46308" b="19985"/>
          <a:stretch/>
        </p:blipFill>
        <p:spPr>
          <a:xfrm>
            <a:off x="155829" y="-32352"/>
            <a:ext cx="1660116" cy="1644509"/>
          </a:xfrm>
          <a:prstGeom prst="rect">
            <a:avLst/>
          </a:prstGeom>
        </p:spPr>
      </p:pic>
      <p:sp>
        <p:nvSpPr>
          <p:cNvPr id="9" name="TextBox 8">
            <a:extLst>
              <a:ext uri="{FF2B5EF4-FFF2-40B4-BE49-F238E27FC236}">
                <a16:creationId xmlns:a16="http://schemas.microsoft.com/office/drawing/2014/main" id="{A9DCDBBB-191A-4B16-991B-6D8EA7B4161E}"/>
              </a:ext>
            </a:extLst>
          </p:cNvPr>
          <p:cNvSpPr txBox="1"/>
          <p:nvPr/>
        </p:nvSpPr>
        <p:spPr>
          <a:xfrm>
            <a:off x="1836430" y="451098"/>
            <a:ext cx="9913258"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a:latin typeface="Univers"/>
              </a:rPr>
              <a:t>Redistricting Rules</a:t>
            </a:r>
            <a:r>
              <a:rPr lang="en-US" sz="4000">
                <a:latin typeface="Univers"/>
              </a:rPr>
              <a:t>: </a:t>
            </a:r>
            <a:r>
              <a:rPr lang="en-US" sz="4000">
                <a:latin typeface="Univers Condensed"/>
              </a:rPr>
              <a:t>California Rules</a:t>
            </a:r>
          </a:p>
        </p:txBody>
      </p:sp>
      <p:sp>
        <p:nvSpPr>
          <p:cNvPr id="8" name="TextBox 7">
            <a:extLst>
              <a:ext uri="{FF2B5EF4-FFF2-40B4-BE49-F238E27FC236}">
                <a16:creationId xmlns:a16="http://schemas.microsoft.com/office/drawing/2014/main" id="{F903C148-31C8-43E6-805B-C66439CB9C11}"/>
              </a:ext>
            </a:extLst>
          </p:cNvPr>
          <p:cNvSpPr txBox="1"/>
          <p:nvPr/>
        </p:nvSpPr>
        <p:spPr>
          <a:xfrm>
            <a:off x="985887" y="2063255"/>
            <a:ext cx="6093500" cy="523220"/>
          </a:xfrm>
          <a:prstGeom prst="rect">
            <a:avLst/>
          </a:prstGeom>
          <a:noFill/>
        </p:spPr>
        <p:txBody>
          <a:bodyPr wrap="square">
            <a:spAutoFit/>
          </a:bodyPr>
          <a:lstStyle/>
          <a:p>
            <a:r>
              <a:rPr lang="en-US" sz="2800" b="1">
                <a:solidFill>
                  <a:srgbClr val="7030A0"/>
                </a:solidFill>
                <a:latin typeface="Univers" panose="020B0503020202020204" pitchFamily="34" charset="0"/>
              </a:rPr>
              <a:t>Who draws the lines? </a:t>
            </a:r>
          </a:p>
        </p:txBody>
      </p:sp>
      <p:sp>
        <p:nvSpPr>
          <p:cNvPr id="13" name="Content Placeholder 2">
            <a:extLst>
              <a:ext uri="{FF2B5EF4-FFF2-40B4-BE49-F238E27FC236}">
                <a16:creationId xmlns:a16="http://schemas.microsoft.com/office/drawing/2014/main" id="{D78625AD-72D2-4B24-9373-7909E296616A}"/>
              </a:ext>
            </a:extLst>
          </p:cNvPr>
          <p:cNvSpPr txBox="1">
            <a:spLocks/>
          </p:cNvSpPr>
          <p:nvPr/>
        </p:nvSpPr>
        <p:spPr>
          <a:xfrm>
            <a:off x="1454678" y="2838263"/>
            <a:ext cx="10285632" cy="2029158"/>
          </a:xfrm>
          <a:prstGeom prst="rect">
            <a:avLst/>
          </a:prstGeom>
        </p:spPr>
        <p:txBody>
          <a:bodyPr vert="horz" lIns="91440" tIns="45720" rIns="91440" bIns="45720" rtlCol="0" anchor="t">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a:buClr>
                <a:srgbClr val="7030A0"/>
              </a:buClr>
            </a:pPr>
            <a:r>
              <a:rPr lang="en-US" sz="2400">
                <a:latin typeface="Univers Condensed" panose="020B0506020202050204" pitchFamily="34" charset="0"/>
              </a:rPr>
              <a:t>Congressional lines are </a:t>
            </a:r>
            <a:r>
              <a:rPr lang="en-US" sz="2400" b="1">
                <a:latin typeface="Univers Condensed" panose="020B0506020202050204" pitchFamily="34" charset="0"/>
              </a:rPr>
              <a:t>drawn by an independent redistricting commission</a:t>
            </a:r>
          </a:p>
          <a:p>
            <a:pPr>
              <a:buClr>
                <a:srgbClr val="7030A0"/>
              </a:buClr>
            </a:pPr>
            <a:r>
              <a:rPr lang="en-US" sz="2400">
                <a:latin typeface="Univers Condensed" panose="020B0506020202050204" pitchFamily="34" charset="0"/>
              </a:rPr>
              <a:t>State legislative lines are </a:t>
            </a:r>
            <a:r>
              <a:rPr lang="en-US" sz="2400" b="1">
                <a:latin typeface="Univers Condensed" panose="020B0506020202050204" pitchFamily="34" charset="0"/>
              </a:rPr>
              <a:t>drawn by an independent redistricting commission</a:t>
            </a:r>
            <a:endParaRPr lang="en-US" sz="2400">
              <a:latin typeface="Univers Condensed" panose="020B0506020202050204" pitchFamily="34" charset="0"/>
            </a:endParaRPr>
          </a:p>
        </p:txBody>
      </p:sp>
      <p:pic>
        <p:nvPicPr>
          <p:cNvPr id="10" name="Picture 9">
            <a:extLst>
              <a:ext uri="{FF2B5EF4-FFF2-40B4-BE49-F238E27FC236}">
                <a16:creationId xmlns:a16="http://schemas.microsoft.com/office/drawing/2014/main" id="{C2F9D15C-50C0-5D4F-8EAF-2CF52D5D414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555148" y="6278991"/>
            <a:ext cx="1444377" cy="370565"/>
          </a:xfrm>
          <a:prstGeom prst="rect">
            <a:avLst/>
          </a:prstGeom>
        </p:spPr>
      </p:pic>
      <p:sp>
        <p:nvSpPr>
          <p:cNvPr id="14" name="TextBox 13">
            <a:extLst>
              <a:ext uri="{FF2B5EF4-FFF2-40B4-BE49-F238E27FC236}">
                <a16:creationId xmlns:a16="http://schemas.microsoft.com/office/drawing/2014/main" id="{D9A1BF8F-2C6F-CE43-8AA9-A434A814416A}"/>
              </a:ext>
            </a:extLst>
          </p:cNvPr>
          <p:cNvSpPr txBox="1"/>
          <p:nvPr/>
        </p:nvSpPr>
        <p:spPr>
          <a:xfrm>
            <a:off x="10831202" y="5828223"/>
            <a:ext cx="1236680" cy="535531"/>
          </a:xfrm>
          <a:prstGeom prst="rect">
            <a:avLst/>
          </a:prstGeom>
          <a:noFill/>
        </p:spPr>
        <p:txBody>
          <a:bodyPr wrap="square" rtlCol="0">
            <a:spAutoFit/>
          </a:bodyPr>
          <a:lstStyle/>
          <a:p>
            <a:pPr algn="r">
              <a:lnSpc>
                <a:spcPct val="90000"/>
              </a:lnSpc>
            </a:pPr>
            <a:endParaRPr lang="en-US" b="1">
              <a:solidFill>
                <a:srgbClr val="BBEE9E"/>
              </a:solidFill>
              <a:latin typeface="Arial Narrow" panose="020B0606020202030204" pitchFamily="34" charset="0"/>
            </a:endParaRPr>
          </a:p>
          <a:p>
            <a:pPr algn="r">
              <a:lnSpc>
                <a:spcPct val="90000"/>
              </a:lnSpc>
            </a:pPr>
            <a:r>
              <a:rPr lang="en-US" sz="1400" b="1" i="1">
                <a:solidFill>
                  <a:srgbClr val="BBEE9E"/>
                </a:solidFill>
                <a:latin typeface="Arial Narrow" panose="020B0606020202030204" pitchFamily="34" charset="0"/>
              </a:rPr>
              <a:t>Created by </a:t>
            </a:r>
          </a:p>
        </p:txBody>
      </p:sp>
    </p:spTree>
    <p:extLst>
      <p:ext uri="{BB962C8B-B14F-4D97-AF65-F5344CB8AC3E}">
        <p14:creationId xmlns:p14="http://schemas.microsoft.com/office/powerpoint/2010/main" val="3950806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1000"/>
                                        <p:tgtEl>
                                          <p:spTgt spid="13">
                                            <p:txEl>
                                              <p:pRg st="0" end="0"/>
                                            </p:txEl>
                                          </p:spTgt>
                                        </p:tgtEl>
                                      </p:cBhvr>
                                    </p:animEffect>
                                    <p:anim calcmode="lin" valueType="num">
                                      <p:cBhvr>
                                        <p:cTn id="8"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xEl>
                                              <p:pRg st="1" end="1"/>
                                            </p:txEl>
                                          </p:spTgt>
                                        </p:tgtEl>
                                        <p:attrNameLst>
                                          <p:attrName>style.visibility</p:attrName>
                                        </p:attrNameLst>
                                      </p:cBhvr>
                                      <p:to>
                                        <p:strVal val="visible"/>
                                      </p:to>
                                    </p:set>
                                    <p:animEffect transition="in" filter="fade">
                                      <p:cBhvr>
                                        <p:cTn id="14" dur="1000"/>
                                        <p:tgtEl>
                                          <p:spTgt spid="13">
                                            <p:txEl>
                                              <p:pRg st="1" end="1"/>
                                            </p:txEl>
                                          </p:spTgt>
                                        </p:tgtEl>
                                      </p:cBhvr>
                                    </p:animEffect>
                                    <p:anim calcmode="lin" valueType="num">
                                      <p:cBhvr>
                                        <p:cTn id="1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A80E1-7E4A-4F4A-9822-2E8EDA00B93F}"/>
              </a:ext>
            </a:extLst>
          </p:cNvPr>
          <p:cNvSpPr>
            <a:spLocks noGrp="1"/>
          </p:cNvSpPr>
          <p:nvPr>
            <p:ph type="title"/>
          </p:nvPr>
        </p:nvSpPr>
        <p:spPr>
          <a:xfrm>
            <a:off x="646111" y="452718"/>
            <a:ext cx="9404723" cy="738618"/>
          </a:xfrm>
        </p:spPr>
        <p:txBody>
          <a:bodyPr/>
          <a:lstStyle/>
          <a:p>
            <a:endParaRPr lang="en-US"/>
          </a:p>
        </p:txBody>
      </p:sp>
      <p:pic>
        <p:nvPicPr>
          <p:cNvPr id="5" name="Picture 4" descr="Abstract aqua blue blurred bokeh background">
            <a:extLst>
              <a:ext uri="{FF2B5EF4-FFF2-40B4-BE49-F238E27FC236}">
                <a16:creationId xmlns:a16="http://schemas.microsoft.com/office/drawing/2014/main" id="{5CB0F333-1D33-410E-929D-1512A990FDEA}"/>
              </a:ext>
            </a:extLst>
          </p:cNvPr>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b="80671"/>
          <a:stretch/>
        </p:blipFill>
        <p:spPr>
          <a:xfrm>
            <a:off x="0" y="0"/>
            <a:ext cx="12192000" cy="1629049"/>
          </a:xfrm>
          <a:prstGeom prst="rect">
            <a:avLst/>
          </a:prstGeom>
        </p:spPr>
      </p:pic>
      <p:pic>
        <p:nvPicPr>
          <p:cNvPr id="7" name="Picture 6" descr="Chart, bubble chart&#10;&#10;Description automatically generated">
            <a:extLst>
              <a:ext uri="{FF2B5EF4-FFF2-40B4-BE49-F238E27FC236}">
                <a16:creationId xmlns:a16="http://schemas.microsoft.com/office/drawing/2014/main" id="{BA2F38F7-B762-4DC6-9598-75E848BF8D55}"/>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39323" b="78646" l="29136" r="51537">
                        <a14:foregroundMark x1="29941" y1="58073" x2="29941" y2="58073"/>
                        <a14:foregroundMark x1="41508" y1="39323" x2="41508" y2="39323"/>
                        <a14:foregroundMark x1="38580" y1="71745" x2="38580" y2="71745"/>
                        <a14:foregroundMark x1="38433" y1="77734" x2="38433" y2="77734"/>
                        <a14:foregroundMark x1="43338" y1="78646" x2="43338" y2="78646"/>
                        <a14:foregroundMark x1="37408" y1="78646" x2="37408" y2="78646"/>
                        <a14:foregroundMark x1="29209" y1="55990" x2="29209" y2="55990"/>
                        <a14:foregroundMark x1="51537" y1="54167" x2="51537" y2="54167"/>
                      </a14:backgroundRemoval>
                    </a14:imgEffect>
                  </a14:imgLayer>
                </a14:imgProps>
              </a:ext>
            </a:extLst>
          </a:blip>
          <a:srcRect l="28882" t="36301" r="46308" b="19985"/>
          <a:stretch/>
        </p:blipFill>
        <p:spPr>
          <a:xfrm>
            <a:off x="155829" y="-32352"/>
            <a:ext cx="1660116" cy="1644509"/>
          </a:xfrm>
          <a:prstGeom prst="rect">
            <a:avLst/>
          </a:prstGeom>
        </p:spPr>
      </p:pic>
      <p:sp>
        <p:nvSpPr>
          <p:cNvPr id="9" name="TextBox 8">
            <a:extLst>
              <a:ext uri="{FF2B5EF4-FFF2-40B4-BE49-F238E27FC236}">
                <a16:creationId xmlns:a16="http://schemas.microsoft.com/office/drawing/2014/main" id="{A9DCDBBB-191A-4B16-991B-6D8EA7B4161E}"/>
              </a:ext>
            </a:extLst>
          </p:cNvPr>
          <p:cNvSpPr txBox="1"/>
          <p:nvPr/>
        </p:nvSpPr>
        <p:spPr>
          <a:xfrm>
            <a:off x="1836430" y="451098"/>
            <a:ext cx="9913258"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a:latin typeface="Univers" panose="020B0503020202020204" pitchFamily="34" charset="0"/>
              </a:rPr>
              <a:t>Redistricting Rules</a:t>
            </a:r>
            <a:r>
              <a:rPr lang="en-US" sz="4000">
                <a:latin typeface="Univers" panose="020B0503020202020204" pitchFamily="34" charset="0"/>
              </a:rPr>
              <a:t>: </a:t>
            </a:r>
            <a:r>
              <a:rPr lang="en-US" sz="4000">
                <a:latin typeface="Univers Condensed" panose="020B0506020202050204" pitchFamily="34" charset="0"/>
              </a:rPr>
              <a:t>California Rules</a:t>
            </a:r>
          </a:p>
        </p:txBody>
      </p:sp>
      <p:sp>
        <p:nvSpPr>
          <p:cNvPr id="10" name="TextBox 9">
            <a:extLst>
              <a:ext uri="{FF2B5EF4-FFF2-40B4-BE49-F238E27FC236}">
                <a16:creationId xmlns:a16="http://schemas.microsoft.com/office/drawing/2014/main" id="{1ACCB89E-84D6-45B7-84DA-5A1CBEAFF0D4}"/>
              </a:ext>
            </a:extLst>
          </p:cNvPr>
          <p:cNvSpPr txBox="1"/>
          <p:nvPr/>
        </p:nvSpPr>
        <p:spPr>
          <a:xfrm>
            <a:off x="985887" y="2079817"/>
            <a:ext cx="5800598" cy="523220"/>
          </a:xfrm>
          <a:prstGeom prst="rect">
            <a:avLst/>
          </a:prstGeom>
          <a:noFill/>
        </p:spPr>
        <p:txBody>
          <a:bodyPr wrap="square">
            <a:spAutoFit/>
          </a:bodyPr>
          <a:lstStyle/>
          <a:p>
            <a:r>
              <a:rPr lang="en-US" sz="2800" b="1">
                <a:solidFill>
                  <a:srgbClr val="7030A0"/>
                </a:solidFill>
                <a:latin typeface="Univers" panose="020B0503020202020204" pitchFamily="34" charset="0"/>
              </a:rPr>
              <a:t>What are the mapping rules?</a:t>
            </a:r>
            <a:endParaRPr lang="en-US" sz="2800"/>
          </a:p>
        </p:txBody>
      </p:sp>
      <p:sp>
        <p:nvSpPr>
          <p:cNvPr id="15" name="Content Placeholder 2">
            <a:extLst>
              <a:ext uri="{FF2B5EF4-FFF2-40B4-BE49-F238E27FC236}">
                <a16:creationId xmlns:a16="http://schemas.microsoft.com/office/drawing/2014/main" id="{B44F2668-6B68-FE41-B44F-248F07B4C674}"/>
              </a:ext>
            </a:extLst>
          </p:cNvPr>
          <p:cNvSpPr txBox="1">
            <a:spLocks/>
          </p:cNvSpPr>
          <p:nvPr/>
        </p:nvSpPr>
        <p:spPr>
          <a:xfrm>
            <a:off x="1454678" y="2838262"/>
            <a:ext cx="10285632" cy="3883814"/>
          </a:xfrm>
          <a:prstGeom prst="rect">
            <a:avLst/>
          </a:prstGeom>
        </p:spPr>
        <p:txBody>
          <a:bodyPr vert="horz" lIns="91440" tIns="45720" rIns="91440" bIns="45720" rtlCol="0" anchor="t">
            <a:normAutofit fontScale="85000" lnSpcReduction="20000"/>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a:buClr>
                <a:srgbClr val="7030A0"/>
              </a:buClr>
            </a:pPr>
            <a:r>
              <a:rPr lang="en-US" sz="2400">
                <a:latin typeface="Univers Condensed" panose="020B0506020202050204" pitchFamily="34" charset="0"/>
              </a:rPr>
              <a:t>Federal </a:t>
            </a:r>
            <a:r>
              <a:rPr lang="en-US" sz="2400" b="1">
                <a:latin typeface="Univers Condensed" panose="020B0506020202050204" pitchFamily="34" charset="0"/>
              </a:rPr>
              <a:t>equal population </a:t>
            </a:r>
            <a:r>
              <a:rPr lang="en-US" sz="2400">
                <a:latin typeface="Univers Condensed" panose="020B0506020202050204" pitchFamily="34" charset="0"/>
              </a:rPr>
              <a:t>requirements and adherence to the </a:t>
            </a:r>
            <a:r>
              <a:rPr lang="en-US" sz="2400" b="1">
                <a:latin typeface="Univers Condensed" panose="020B0506020202050204" pitchFamily="34" charset="0"/>
              </a:rPr>
              <a:t>Voting Rights Act </a:t>
            </a:r>
            <a:r>
              <a:rPr lang="en-US" sz="2400">
                <a:latin typeface="Univers Condensed" panose="020B0506020202050204" pitchFamily="34" charset="0"/>
              </a:rPr>
              <a:t>and constitutional rules on race</a:t>
            </a:r>
          </a:p>
          <a:p>
            <a:pPr>
              <a:buClr>
                <a:srgbClr val="7030A0"/>
              </a:buClr>
            </a:pPr>
            <a:r>
              <a:rPr lang="en-US" sz="2400">
                <a:latin typeface="Univers Condensed" panose="020B0506020202050204" pitchFamily="34" charset="0"/>
              </a:rPr>
              <a:t>Adjust data to count </a:t>
            </a:r>
            <a:r>
              <a:rPr lang="en-US" sz="2400" b="1">
                <a:latin typeface="Univers Condensed" panose="020B0506020202050204" pitchFamily="34" charset="0"/>
              </a:rPr>
              <a:t>incarcerated individuals </a:t>
            </a:r>
            <a:r>
              <a:rPr lang="en-US" sz="2400">
                <a:latin typeface="Univers Condensed" panose="020B0506020202050204" pitchFamily="34" charset="0"/>
              </a:rPr>
              <a:t>at last known residence (Cal. Elec. Code § 21003)</a:t>
            </a:r>
          </a:p>
          <a:p>
            <a:pPr>
              <a:buClr>
                <a:srgbClr val="7030A0"/>
              </a:buClr>
            </a:pPr>
            <a:r>
              <a:rPr lang="en-US" sz="2400">
                <a:latin typeface="Univers Condensed" panose="020B0506020202050204" pitchFamily="34" charset="0"/>
              </a:rPr>
              <a:t>Districts must be drawn with these criteria in priority order (Cal. Const. art. XXI, § 2(d)): </a:t>
            </a:r>
          </a:p>
          <a:p>
            <a:pPr lvl="1">
              <a:buClr>
                <a:srgbClr val="7030A0"/>
              </a:buClr>
            </a:pPr>
            <a:r>
              <a:rPr lang="en-US" sz="2200">
                <a:latin typeface="Univers Condensed" panose="020B0506020202050204" pitchFamily="34" charset="0"/>
              </a:rPr>
              <a:t>Population equality unless required to comply with VRA or law </a:t>
            </a:r>
          </a:p>
          <a:p>
            <a:pPr lvl="1">
              <a:buClr>
                <a:srgbClr val="7030A0"/>
              </a:buClr>
            </a:pPr>
            <a:r>
              <a:rPr lang="en-US" sz="2200">
                <a:latin typeface="Univers Condensed" panose="020B0506020202050204" pitchFamily="34" charset="0"/>
              </a:rPr>
              <a:t>Districts must be </a:t>
            </a:r>
            <a:r>
              <a:rPr lang="en-US" sz="2200" b="1">
                <a:latin typeface="Univers Condensed" panose="020B0506020202050204" pitchFamily="34" charset="0"/>
              </a:rPr>
              <a:t>contiguous</a:t>
            </a:r>
            <a:r>
              <a:rPr lang="en-US" sz="2200">
                <a:latin typeface="Univers Condensed" panose="020B0506020202050204" pitchFamily="34" charset="0"/>
              </a:rPr>
              <a:t> </a:t>
            </a:r>
          </a:p>
          <a:p>
            <a:pPr lvl="1">
              <a:buClr>
                <a:srgbClr val="7030A0"/>
              </a:buClr>
            </a:pPr>
            <a:r>
              <a:rPr lang="en-US" sz="2200">
                <a:latin typeface="Univers Condensed" panose="020B0506020202050204" pitchFamily="34" charset="0"/>
              </a:rPr>
              <a:t>As possible, preserving geographic integrities of existing jurisdictions and communities of interest </a:t>
            </a:r>
          </a:p>
          <a:p>
            <a:pPr lvl="1">
              <a:buClr>
                <a:srgbClr val="7030A0"/>
              </a:buClr>
            </a:pPr>
            <a:r>
              <a:rPr lang="en-US" sz="2200">
                <a:latin typeface="Univers Condensed" panose="020B0506020202050204" pitchFamily="34" charset="0"/>
              </a:rPr>
              <a:t>When possible, encourage </a:t>
            </a:r>
            <a:r>
              <a:rPr lang="en-US" sz="2200" b="1">
                <a:latin typeface="Univers Condensed" panose="020B0506020202050204" pitchFamily="34" charset="0"/>
              </a:rPr>
              <a:t>compactness</a:t>
            </a:r>
          </a:p>
          <a:p>
            <a:pPr lvl="1">
              <a:buClr>
                <a:srgbClr val="7030A0"/>
              </a:buClr>
            </a:pPr>
            <a:r>
              <a:rPr lang="en-US" sz="2200" b="1">
                <a:latin typeface="Univers Condensed" panose="020B0506020202050204" pitchFamily="34" charset="0"/>
              </a:rPr>
              <a:t>Nesting</a:t>
            </a:r>
            <a:r>
              <a:rPr lang="en-US" sz="2200">
                <a:latin typeface="Univers Condensed" panose="020B0506020202050204" pitchFamily="34" charset="0"/>
              </a:rPr>
              <a:t>: where possible, CA Assembly and CA Senate districts must be nested, with two Assembly seats in each state Senate seat </a:t>
            </a:r>
          </a:p>
        </p:txBody>
      </p:sp>
      <p:pic>
        <p:nvPicPr>
          <p:cNvPr id="13" name="Picture 12">
            <a:extLst>
              <a:ext uri="{FF2B5EF4-FFF2-40B4-BE49-F238E27FC236}">
                <a16:creationId xmlns:a16="http://schemas.microsoft.com/office/drawing/2014/main" id="{35A692A7-9D7A-9145-8BB0-9E228BC1AD3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555148" y="6278991"/>
            <a:ext cx="1444377" cy="370565"/>
          </a:xfrm>
          <a:prstGeom prst="rect">
            <a:avLst/>
          </a:prstGeom>
        </p:spPr>
      </p:pic>
      <p:sp>
        <p:nvSpPr>
          <p:cNvPr id="14" name="TextBox 13">
            <a:extLst>
              <a:ext uri="{FF2B5EF4-FFF2-40B4-BE49-F238E27FC236}">
                <a16:creationId xmlns:a16="http://schemas.microsoft.com/office/drawing/2014/main" id="{CA711F0F-B4D1-EA4A-B61C-A51D2C11BD17}"/>
              </a:ext>
            </a:extLst>
          </p:cNvPr>
          <p:cNvSpPr txBox="1"/>
          <p:nvPr/>
        </p:nvSpPr>
        <p:spPr>
          <a:xfrm>
            <a:off x="10831202" y="5828223"/>
            <a:ext cx="1236680" cy="535531"/>
          </a:xfrm>
          <a:prstGeom prst="rect">
            <a:avLst/>
          </a:prstGeom>
          <a:noFill/>
        </p:spPr>
        <p:txBody>
          <a:bodyPr wrap="square" rtlCol="0">
            <a:spAutoFit/>
          </a:bodyPr>
          <a:lstStyle/>
          <a:p>
            <a:pPr algn="r">
              <a:lnSpc>
                <a:spcPct val="90000"/>
              </a:lnSpc>
            </a:pPr>
            <a:endParaRPr lang="en-US" b="1">
              <a:solidFill>
                <a:srgbClr val="BBEE9E"/>
              </a:solidFill>
              <a:latin typeface="Arial Narrow" panose="020B0606020202030204" pitchFamily="34" charset="0"/>
            </a:endParaRPr>
          </a:p>
          <a:p>
            <a:pPr algn="r">
              <a:lnSpc>
                <a:spcPct val="90000"/>
              </a:lnSpc>
            </a:pPr>
            <a:r>
              <a:rPr lang="en-US" sz="1400" b="1" i="1">
                <a:solidFill>
                  <a:srgbClr val="BBEE9E"/>
                </a:solidFill>
                <a:latin typeface="Arial Narrow" panose="020B0606020202030204" pitchFamily="34" charset="0"/>
              </a:rPr>
              <a:t>Created by </a:t>
            </a:r>
          </a:p>
        </p:txBody>
      </p:sp>
    </p:spTree>
    <p:extLst>
      <p:ext uri="{BB962C8B-B14F-4D97-AF65-F5344CB8AC3E}">
        <p14:creationId xmlns:p14="http://schemas.microsoft.com/office/powerpoint/2010/main" val="2138394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1000"/>
                                        <p:tgtEl>
                                          <p:spTgt spid="15">
                                            <p:txEl>
                                              <p:pRg st="0" end="0"/>
                                            </p:txEl>
                                          </p:spTgt>
                                        </p:tgtEl>
                                      </p:cBhvr>
                                    </p:animEffect>
                                    <p:anim calcmode="lin" valueType="num">
                                      <p:cBhvr>
                                        <p:cTn id="8"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5">
                                            <p:txEl>
                                              <p:pRg st="1" end="1"/>
                                            </p:txEl>
                                          </p:spTgt>
                                        </p:tgtEl>
                                        <p:attrNameLst>
                                          <p:attrName>style.visibility</p:attrName>
                                        </p:attrNameLst>
                                      </p:cBhvr>
                                      <p:to>
                                        <p:strVal val="visible"/>
                                      </p:to>
                                    </p:set>
                                    <p:animEffect transition="in" filter="fade">
                                      <p:cBhvr>
                                        <p:cTn id="14" dur="1000"/>
                                        <p:tgtEl>
                                          <p:spTgt spid="15">
                                            <p:txEl>
                                              <p:pRg st="1" end="1"/>
                                            </p:txEl>
                                          </p:spTgt>
                                        </p:tgtEl>
                                      </p:cBhvr>
                                    </p:animEffect>
                                    <p:anim calcmode="lin" valueType="num">
                                      <p:cBhvr>
                                        <p:cTn id="1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5">
                                            <p:txEl>
                                              <p:pRg st="2" end="2"/>
                                            </p:txEl>
                                          </p:spTgt>
                                        </p:tgtEl>
                                        <p:attrNameLst>
                                          <p:attrName>style.visibility</p:attrName>
                                        </p:attrNameLst>
                                      </p:cBhvr>
                                      <p:to>
                                        <p:strVal val="visible"/>
                                      </p:to>
                                    </p:set>
                                    <p:animEffect transition="in" filter="fade">
                                      <p:cBhvr>
                                        <p:cTn id="21" dur="1000"/>
                                        <p:tgtEl>
                                          <p:spTgt spid="15">
                                            <p:txEl>
                                              <p:pRg st="2" end="2"/>
                                            </p:txEl>
                                          </p:spTgt>
                                        </p:tgtEl>
                                      </p:cBhvr>
                                    </p:animEffect>
                                    <p:anim calcmode="lin" valueType="num">
                                      <p:cBhvr>
                                        <p:cTn id="22"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5">
                                            <p:txEl>
                                              <p:pRg st="3" end="3"/>
                                            </p:txEl>
                                          </p:spTgt>
                                        </p:tgtEl>
                                        <p:attrNameLst>
                                          <p:attrName>style.visibility</p:attrName>
                                        </p:attrNameLst>
                                      </p:cBhvr>
                                      <p:to>
                                        <p:strVal val="visible"/>
                                      </p:to>
                                    </p:set>
                                    <p:animEffect transition="in" filter="fade">
                                      <p:cBhvr>
                                        <p:cTn id="28" dur="1000"/>
                                        <p:tgtEl>
                                          <p:spTgt spid="15">
                                            <p:txEl>
                                              <p:pRg st="3" end="3"/>
                                            </p:txEl>
                                          </p:spTgt>
                                        </p:tgtEl>
                                      </p:cBhvr>
                                    </p:animEffect>
                                    <p:anim calcmode="lin" valueType="num">
                                      <p:cBhvr>
                                        <p:cTn id="29"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5">
                                            <p:txEl>
                                              <p:pRg st="4" end="4"/>
                                            </p:txEl>
                                          </p:spTgt>
                                        </p:tgtEl>
                                        <p:attrNameLst>
                                          <p:attrName>style.visibility</p:attrName>
                                        </p:attrNameLst>
                                      </p:cBhvr>
                                      <p:to>
                                        <p:strVal val="visible"/>
                                      </p:to>
                                    </p:set>
                                    <p:animEffect transition="in" filter="fade">
                                      <p:cBhvr>
                                        <p:cTn id="35" dur="1000"/>
                                        <p:tgtEl>
                                          <p:spTgt spid="15">
                                            <p:txEl>
                                              <p:pRg st="4" end="4"/>
                                            </p:txEl>
                                          </p:spTgt>
                                        </p:tgtEl>
                                      </p:cBhvr>
                                    </p:animEffect>
                                    <p:anim calcmode="lin" valueType="num">
                                      <p:cBhvr>
                                        <p:cTn id="36" dur="10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5">
                                            <p:txEl>
                                              <p:pRg st="5" end="5"/>
                                            </p:txEl>
                                          </p:spTgt>
                                        </p:tgtEl>
                                        <p:attrNameLst>
                                          <p:attrName>style.visibility</p:attrName>
                                        </p:attrNameLst>
                                      </p:cBhvr>
                                      <p:to>
                                        <p:strVal val="visible"/>
                                      </p:to>
                                    </p:set>
                                    <p:animEffect transition="in" filter="fade">
                                      <p:cBhvr>
                                        <p:cTn id="42" dur="1000"/>
                                        <p:tgtEl>
                                          <p:spTgt spid="15">
                                            <p:txEl>
                                              <p:pRg st="5" end="5"/>
                                            </p:txEl>
                                          </p:spTgt>
                                        </p:tgtEl>
                                      </p:cBhvr>
                                    </p:animEffect>
                                    <p:anim calcmode="lin" valueType="num">
                                      <p:cBhvr>
                                        <p:cTn id="43" dur="10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5">
                                            <p:txEl>
                                              <p:pRg st="6" end="6"/>
                                            </p:txEl>
                                          </p:spTgt>
                                        </p:tgtEl>
                                        <p:attrNameLst>
                                          <p:attrName>style.visibility</p:attrName>
                                        </p:attrNameLst>
                                      </p:cBhvr>
                                      <p:to>
                                        <p:strVal val="visible"/>
                                      </p:to>
                                    </p:set>
                                    <p:animEffect transition="in" filter="fade">
                                      <p:cBhvr>
                                        <p:cTn id="49" dur="1000"/>
                                        <p:tgtEl>
                                          <p:spTgt spid="15">
                                            <p:txEl>
                                              <p:pRg st="6" end="6"/>
                                            </p:txEl>
                                          </p:spTgt>
                                        </p:tgtEl>
                                      </p:cBhvr>
                                    </p:animEffect>
                                    <p:anim calcmode="lin" valueType="num">
                                      <p:cBhvr>
                                        <p:cTn id="50" dur="10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5">
                                            <p:txEl>
                                              <p:pRg st="7" end="7"/>
                                            </p:txEl>
                                          </p:spTgt>
                                        </p:tgtEl>
                                        <p:attrNameLst>
                                          <p:attrName>style.visibility</p:attrName>
                                        </p:attrNameLst>
                                      </p:cBhvr>
                                      <p:to>
                                        <p:strVal val="visible"/>
                                      </p:to>
                                    </p:set>
                                    <p:animEffect transition="in" filter="fade">
                                      <p:cBhvr>
                                        <p:cTn id="56" dur="1000"/>
                                        <p:tgtEl>
                                          <p:spTgt spid="15">
                                            <p:txEl>
                                              <p:pRg st="7" end="7"/>
                                            </p:txEl>
                                          </p:spTgt>
                                        </p:tgtEl>
                                      </p:cBhvr>
                                    </p:animEffect>
                                    <p:anim calcmode="lin" valueType="num">
                                      <p:cBhvr>
                                        <p:cTn id="57" dur="10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sosceles Triangle 2">
            <a:extLst>
              <a:ext uri="{FF2B5EF4-FFF2-40B4-BE49-F238E27FC236}">
                <a16:creationId xmlns:a16="http://schemas.microsoft.com/office/drawing/2014/main" id="{9169624B-7F4A-4227-85FE-20EDD81B7282}"/>
              </a:ext>
            </a:extLst>
          </p:cNvPr>
          <p:cNvSpPr/>
          <p:nvPr/>
        </p:nvSpPr>
        <p:spPr>
          <a:xfrm rot="10800000">
            <a:off x="8091175" y="2170327"/>
            <a:ext cx="981699" cy="1176669"/>
          </a:xfrm>
          <a:prstGeom prst="triangle">
            <a:avLst/>
          </a:prstGeom>
          <a:solidFill>
            <a:srgbClr val="DEC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pic>
        <p:nvPicPr>
          <p:cNvPr id="5" name="Picture 4" descr="Abstract aqua blue blurred bokeh background">
            <a:extLst>
              <a:ext uri="{FF2B5EF4-FFF2-40B4-BE49-F238E27FC236}">
                <a16:creationId xmlns:a16="http://schemas.microsoft.com/office/drawing/2014/main" id="{73A992B0-4733-463D-958D-925C4B9BB60F}"/>
              </a:ext>
            </a:extLst>
          </p:cNvPr>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b="80671"/>
          <a:stretch/>
        </p:blipFill>
        <p:spPr>
          <a:xfrm>
            <a:off x="0" y="0"/>
            <a:ext cx="12192000" cy="1629049"/>
          </a:xfrm>
          <a:prstGeom prst="rect">
            <a:avLst/>
          </a:prstGeom>
        </p:spPr>
      </p:pic>
      <p:graphicFrame>
        <p:nvGraphicFramePr>
          <p:cNvPr id="7" name="Table 7">
            <a:extLst>
              <a:ext uri="{FF2B5EF4-FFF2-40B4-BE49-F238E27FC236}">
                <a16:creationId xmlns:a16="http://schemas.microsoft.com/office/drawing/2014/main" id="{590C65E3-0F35-4560-8D0B-FADFC4643FF8}"/>
              </a:ext>
            </a:extLst>
          </p:cNvPr>
          <p:cNvGraphicFramePr>
            <a:graphicFrameLocks noGrp="1"/>
          </p:cNvGraphicFramePr>
          <p:nvPr>
            <p:extLst>
              <p:ext uri="{D42A27DB-BD31-4B8C-83A1-F6EECF244321}">
                <p14:modId xmlns:p14="http://schemas.microsoft.com/office/powerpoint/2010/main" val="3186968121"/>
              </p:ext>
            </p:extLst>
          </p:nvPr>
        </p:nvGraphicFramePr>
        <p:xfrm>
          <a:off x="155830" y="3347000"/>
          <a:ext cx="11915674" cy="853440"/>
        </p:xfrm>
        <a:graphic>
          <a:graphicData uri="http://schemas.openxmlformats.org/drawingml/2006/table">
            <a:tbl>
              <a:tblPr firstRow="1" bandRow="1">
                <a:tableStyleId>{5C22544A-7EE6-4342-B048-85BDC9FD1C3A}</a:tableStyleId>
              </a:tblPr>
              <a:tblGrid>
                <a:gridCol w="700922">
                  <a:extLst>
                    <a:ext uri="{9D8B030D-6E8A-4147-A177-3AD203B41FA5}">
                      <a16:colId xmlns:a16="http://schemas.microsoft.com/office/drawing/2014/main" val="3663436671"/>
                    </a:ext>
                  </a:extLst>
                </a:gridCol>
                <a:gridCol w="700922">
                  <a:extLst>
                    <a:ext uri="{9D8B030D-6E8A-4147-A177-3AD203B41FA5}">
                      <a16:colId xmlns:a16="http://schemas.microsoft.com/office/drawing/2014/main" val="1031215932"/>
                    </a:ext>
                  </a:extLst>
                </a:gridCol>
                <a:gridCol w="700922">
                  <a:extLst>
                    <a:ext uri="{9D8B030D-6E8A-4147-A177-3AD203B41FA5}">
                      <a16:colId xmlns:a16="http://schemas.microsoft.com/office/drawing/2014/main" val="1097656759"/>
                    </a:ext>
                  </a:extLst>
                </a:gridCol>
                <a:gridCol w="700922">
                  <a:extLst>
                    <a:ext uri="{9D8B030D-6E8A-4147-A177-3AD203B41FA5}">
                      <a16:colId xmlns:a16="http://schemas.microsoft.com/office/drawing/2014/main" val="146344010"/>
                    </a:ext>
                  </a:extLst>
                </a:gridCol>
                <a:gridCol w="700922">
                  <a:extLst>
                    <a:ext uri="{9D8B030D-6E8A-4147-A177-3AD203B41FA5}">
                      <a16:colId xmlns:a16="http://schemas.microsoft.com/office/drawing/2014/main" val="827049625"/>
                    </a:ext>
                  </a:extLst>
                </a:gridCol>
                <a:gridCol w="700922">
                  <a:extLst>
                    <a:ext uri="{9D8B030D-6E8A-4147-A177-3AD203B41FA5}">
                      <a16:colId xmlns:a16="http://schemas.microsoft.com/office/drawing/2014/main" val="204741078"/>
                    </a:ext>
                  </a:extLst>
                </a:gridCol>
                <a:gridCol w="700922">
                  <a:extLst>
                    <a:ext uri="{9D8B030D-6E8A-4147-A177-3AD203B41FA5}">
                      <a16:colId xmlns:a16="http://schemas.microsoft.com/office/drawing/2014/main" val="3866260506"/>
                    </a:ext>
                  </a:extLst>
                </a:gridCol>
                <a:gridCol w="700922">
                  <a:extLst>
                    <a:ext uri="{9D8B030D-6E8A-4147-A177-3AD203B41FA5}">
                      <a16:colId xmlns:a16="http://schemas.microsoft.com/office/drawing/2014/main" val="2920453685"/>
                    </a:ext>
                  </a:extLst>
                </a:gridCol>
                <a:gridCol w="700922">
                  <a:extLst>
                    <a:ext uri="{9D8B030D-6E8A-4147-A177-3AD203B41FA5}">
                      <a16:colId xmlns:a16="http://schemas.microsoft.com/office/drawing/2014/main" val="4099408923"/>
                    </a:ext>
                  </a:extLst>
                </a:gridCol>
                <a:gridCol w="700922">
                  <a:extLst>
                    <a:ext uri="{9D8B030D-6E8A-4147-A177-3AD203B41FA5}">
                      <a16:colId xmlns:a16="http://schemas.microsoft.com/office/drawing/2014/main" val="732917811"/>
                    </a:ext>
                  </a:extLst>
                </a:gridCol>
                <a:gridCol w="700922">
                  <a:extLst>
                    <a:ext uri="{9D8B030D-6E8A-4147-A177-3AD203B41FA5}">
                      <a16:colId xmlns:a16="http://schemas.microsoft.com/office/drawing/2014/main" val="2136301681"/>
                    </a:ext>
                  </a:extLst>
                </a:gridCol>
                <a:gridCol w="700922">
                  <a:extLst>
                    <a:ext uri="{9D8B030D-6E8A-4147-A177-3AD203B41FA5}">
                      <a16:colId xmlns:a16="http://schemas.microsoft.com/office/drawing/2014/main" val="626768439"/>
                    </a:ext>
                  </a:extLst>
                </a:gridCol>
                <a:gridCol w="700922">
                  <a:extLst>
                    <a:ext uri="{9D8B030D-6E8A-4147-A177-3AD203B41FA5}">
                      <a16:colId xmlns:a16="http://schemas.microsoft.com/office/drawing/2014/main" val="393409716"/>
                    </a:ext>
                  </a:extLst>
                </a:gridCol>
                <a:gridCol w="700922">
                  <a:extLst>
                    <a:ext uri="{9D8B030D-6E8A-4147-A177-3AD203B41FA5}">
                      <a16:colId xmlns:a16="http://schemas.microsoft.com/office/drawing/2014/main" val="2308095280"/>
                    </a:ext>
                  </a:extLst>
                </a:gridCol>
                <a:gridCol w="700922">
                  <a:extLst>
                    <a:ext uri="{9D8B030D-6E8A-4147-A177-3AD203B41FA5}">
                      <a16:colId xmlns:a16="http://schemas.microsoft.com/office/drawing/2014/main" val="1100365166"/>
                    </a:ext>
                  </a:extLst>
                </a:gridCol>
                <a:gridCol w="700922">
                  <a:extLst>
                    <a:ext uri="{9D8B030D-6E8A-4147-A177-3AD203B41FA5}">
                      <a16:colId xmlns:a16="http://schemas.microsoft.com/office/drawing/2014/main" val="1595496603"/>
                    </a:ext>
                  </a:extLst>
                </a:gridCol>
                <a:gridCol w="700922">
                  <a:extLst>
                    <a:ext uri="{9D8B030D-6E8A-4147-A177-3AD203B41FA5}">
                      <a16:colId xmlns:a16="http://schemas.microsoft.com/office/drawing/2014/main" val="755837300"/>
                    </a:ext>
                  </a:extLst>
                </a:gridCol>
              </a:tblGrid>
              <a:tr h="853440">
                <a:tc>
                  <a:txBody>
                    <a:bodyPr/>
                    <a:lstStyle/>
                    <a:p>
                      <a:pPr algn="ctr"/>
                      <a:r>
                        <a:rPr lang="en-US" sz="1800">
                          <a:latin typeface="Arial Narrow"/>
                        </a:rPr>
                        <a:t>Mar</a:t>
                      </a:r>
                      <a:r>
                        <a:rPr lang="en-US" sz="2400">
                          <a:latin typeface="Arial Narrow"/>
                        </a:rPr>
                        <a:t>21</a:t>
                      </a:r>
                    </a:p>
                  </a:txBody>
                  <a:tcPr marL="121920" marR="121920" marT="60960" marB="60960">
                    <a:solidFill>
                      <a:srgbClr val="EAEC8B"/>
                    </a:solidFill>
                  </a:tcPr>
                </a:tc>
                <a:tc>
                  <a:txBody>
                    <a:bodyPr/>
                    <a:lstStyle/>
                    <a:p>
                      <a:pPr algn="ctr"/>
                      <a:r>
                        <a:rPr lang="en-US" sz="1800">
                          <a:latin typeface="Arial Narrow"/>
                        </a:rPr>
                        <a:t>Apr</a:t>
                      </a:r>
                    </a:p>
                    <a:p>
                      <a:pPr algn="ctr"/>
                      <a:r>
                        <a:rPr lang="en-US" sz="2400">
                          <a:latin typeface="Arial Narrow"/>
                        </a:rPr>
                        <a:t>21</a:t>
                      </a:r>
                    </a:p>
                  </a:txBody>
                  <a:tcPr marL="121920" marR="121920" marT="60960" marB="60960">
                    <a:solidFill>
                      <a:srgbClr val="EAEC8B"/>
                    </a:solidFill>
                  </a:tcPr>
                </a:tc>
                <a:tc>
                  <a:txBody>
                    <a:bodyPr/>
                    <a:lstStyle/>
                    <a:p>
                      <a:pPr algn="ctr"/>
                      <a:r>
                        <a:rPr lang="en-US" sz="2000">
                          <a:latin typeface="Arial Narrow"/>
                        </a:rPr>
                        <a:t>May</a:t>
                      </a:r>
                    </a:p>
                    <a:p>
                      <a:pPr algn="ctr"/>
                      <a:r>
                        <a:rPr lang="en-US" sz="2400">
                          <a:latin typeface="Arial Narrow"/>
                        </a:rPr>
                        <a:t>21</a:t>
                      </a:r>
                    </a:p>
                  </a:txBody>
                  <a:tcPr marL="121920" marR="121920" marT="60960" marB="60960">
                    <a:solidFill>
                      <a:srgbClr val="BEF1A2"/>
                    </a:solidFill>
                  </a:tcPr>
                </a:tc>
                <a:tc>
                  <a:txBody>
                    <a:bodyPr/>
                    <a:lstStyle/>
                    <a:p>
                      <a:pPr algn="ctr"/>
                      <a:r>
                        <a:rPr lang="en-US" sz="2000">
                          <a:latin typeface="Arial Narrow"/>
                        </a:rPr>
                        <a:t>Jun</a:t>
                      </a:r>
                      <a:r>
                        <a:rPr lang="en-US" sz="2400">
                          <a:latin typeface="Arial Narrow"/>
                        </a:rPr>
                        <a:t>21</a:t>
                      </a:r>
                    </a:p>
                  </a:txBody>
                  <a:tcPr marL="121920" marR="121920" marT="60960" marB="60960">
                    <a:solidFill>
                      <a:srgbClr val="BEF1A2"/>
                    </a:solidFill>
                  </a:tcPr>
                </a:tc>
                <a:tc>
                  <a:txBody>
                    <a:bodyPr/>
                    <a:lstStyle/>
                    <a:p>
                      <a:pPr algn="ctr"/>
                      <a:r>
                        <a:rPr lang="en-US" sz="2000">
                          <a:latin typeface="Arial Narrow"/>
                        </a:rPr>
                        <a:t>Jul</a:t>
                      </a:r>
                    </a:p>
                    <a:p>
                      <a:pPr algn="ctr"/>
                      <a:r>
                        <a:rPr lang="en-US" sz="2400">
                          <a:latin typeface="Arial Narrow"/>
                        </a:rPr>
                        <a:t>21</a:t>
                      </a:r>
                    </a:p>
                  </a:txBody>
                  <a:tcPr marL="121920" marR="121920" marT="60960" marB="60960">
                    <a:solidFill>
                      <a:srgbClr val="BEF1A2"/>
                    </a:solidFill>
                  </a:tcPr>
                </a:tc>
                <a:tc>
                  <a:txBody>
                    <a:bodyPr/>
                    <a:lstStyle/>
                    <a:p>
                      <a:pPr algn="ctr"/>
                      <a:r>
                        <a:rPr lang="en-US" sz="2000">
                          <a:latin typeface="Arial Narrow"/>
                        </a:rPr>
                        <a:t>Aug</a:t>
                      </a:r>
                    </a:p>
                    <a:p>
                      <a:pPr algn="ctr"/>
                      <a:r>
                        <a:rPr lang="en-US" sz="2400">
                          <a:latin typeface="Arial Narrow"/>
                        </a:rPr>
                        <a:t>21</a:t>
                      </a:r>
                    </a:p>
                  </a:txBody>
                  <a:tcPr marL="121920" marR="121920" marT="60960" marB="60960">
                    <a:solidFill>
                      <a:srgbClr val="BEF1A2"/>
                    </a:solidFill>
                  </a:tcPr>
                </a:tc>
                <a:tc>
                  <a:txBody>
                    <a:bodyPr/>
                    <a:lstStyle/>
                    <a:p>
                      <a:pPr algn="ctr"/>
                      <a:r>
                        <a:rPr lang="en-US" sz="2000">
                          <a:latin typeface="Arial Narrow"/>
                        </a:rPr>
                        <a:t>Sep</a:t>
                      </a:r>
                    </a:p>
                    <a:p>
                      <a:pPr algn="ctr"/>
                      <a:r>
                        <a:rPr lang="en-US" sz="2400">
                          <a:latin typeface="Arial Narrow"/>
                        </a:rPr>
                        <a:t>21</a:t>
                      </a:r>
                    </a:p>
                  </a:txBody>
                  <a:tcPr marL="121920" marR="121920" marT="60960" marB="60960">
                    <a:solidFill>
                      <a:srgbClr val="BEF1A2"/>
                    </a:solidFill>
                  </a:tcPr>
                </a:tc>
                <a:tc>
                  <a:txBody>
                    <a:bodyPr/>
                    <a:lstStyle/>
                    <a:p>
                      <a:pPr algn="ctr"/>
                      <a:r>
                        <a:rPr lang="en-US" sz="2000">
                          <a:latin typeface="Arial Narrow"/>
                        </a:rPr>
                        <a:t>Oct</a:t>
                      </a:r>
                      <a:r>
                        <a:rPr lang="en-US" sz="2400">
                          <a:latin typeface="Arial Narrow"/>
                        </a:rPr>
                        <a:t>21</a:t>
                      </a:r>
                    </a:p>
                  </a:txBody>
                  <a:tcPr marL="121920" marR="121920" marT="60960" marB="60960">
                    <a:solidFill>
                      <a:srgbClr val="8CF1E5"/>
                    </a:solidFill>
                  </a:tcPr>
                </a:tc>
                <a:tc>
                  <a:txBody>
                    <a:bodyPr/>
                    <a:lstStyle/>
                    <a:p>
                      <a:pPr algn="ctr"/>
                      <a:r>
                        <a:rPr lang="en-US" sz="2000">
                          <a:latin typeface="Arial Narrow"/>
                        </a:rPr>
                        <a:t>Nov</a:t>
                      </a:r>
                    </a:p>
                    <a:p>
                      <a:pPr algn="ctr"/>
                      <a:r>
                        <a:rPr lang="en-US" sz="2400">
                          <a:latin typeface="Arial Narrow"/>
                        </a:rPr>
                        <a:t>21</a:t>
                      </a:r>
                    </a:p>
                  </a:txBody>
                  <a:tcPr marL="121920" marR="121920" marT="60960" marB="60960">
                    <a:solidFill>
                      <a:srgbClr val="8CF1E5"/>
                    </a:solidFill>
                  </a:tcPr>
                </a:tc>
                <a:tc>
                  <a:txBody>
                    <a:bodyPr/>
                    <a:lstStyle/>
                    <a:p>
                      <a:pPr algn="ctr"/>
                      <a:r>
                        <a:rPr lang="en-US" sz="2000">
                          <a:latin typeface="Arial Narrow"/>
                        </a:rPr>
                        <a:t>Dec</a:t>
                      </a:r>
                    </a:p>
                    <a:p>
                      <a:pPr algn="ctr"/>
                      <a:r>
                        <a:rPr lang="en-US" sz="2400">
                          <a:latin typeface="Arial Narrow"/>
                        </a:rPr>
                        <a:t>21</a:t>
                      </a:r>
                    </a:p>
                  </a:txBody>
                  <a:tcPr marL="121920" marR="121920" marT="60960" marB="60960">
                    <a:solidFill>
                      <a:srgbClr val="8CF1E5"/>
                    </a:solidFill>
                  </a:tcPr>
                </a:tc>
                <a:tc>
                  <a:txBody>
                    <a:bodyPr/>
                    <a:lstStyle/>
                    <a:p>
                      <a:pPr algn="ctr"/>
                      <a:r>
                        <a:rPr lang="en-US" sz="2000">
                          <a:latin typeface="Arial Narrow"/>
                        </a:rPr>
                        <a:t>Jan</a:t>
                      </a:r>
                      <a:r>
                        <a:rPr lang="en-US" sz="2400">
                          <a:latin typeface="Arial Narrow"/>
                        </a:rPr>
                        <a:t>22</a:t>
                      </a:r>
                    </a:p>
                  </a:txBody>
                  <a:tcPr marL="121920" marR="121920" marT="60960" marB="60960">
                    <a:solidFill>
                      <a:srgbClr val="8CF1E5"/>
                    </a:solidFill>
                  </a:tcPr>
                </a:tc>
                <a:tc>
                  <a:txBody>
                    <a:bodyPr/>
                    <a:lstStyle/>
                    <a:p>
                      <a:pPr algn="ctr"/>
                      <a:r>
                        <a:rPr lang="en-US" sz="2000">
                          <a:latin typeface="Arial Narrow"/>
                        </a:rPr>
                        <a:t>Feb</a:t>
                      </a:r>
                      <a:r>
                        <a:rPr lang="en-US" sz="2400">
                          <a:latin typeface="Arial Narrow"/>
                        </a:rPr>
                        <a:t>22</a:t>
                      </a:r>
                    </a:p>
                  </a:txBody>
                  <a:tcPr marL="121920" marR="121920" marT="60960" marB="60960">
                    <a:solidFill>
                      <a:srgbClr val="FFC000"/>
                    </a:solidFill>
                  </a:tcPr>
                </a:tc>
                <a:tc>
                  <a:txBody>
                    <a:bodyPr/>
                    <a:lstStyle/>
                    <a:p>
                      <a:pPr algn="ctr"/>
                      <a:r>
                        <a:rPr lang="en-US" sz="1800">
                          <a:latin typeface="Arial Narrow"/>
                        </a:rPr>
                        <a:t>Mar</a:t>
                      </a:r>
                      <a:r>
                        <a:rPr lang="en-US" sz="2400">
                          <a:latin typeface="Arial Narrow"/>
                        </a:rPr>
                        <a:t>22</a:t>
                      </a:r>
                    </a:p>
                  </a:txBody>
                  <a:tcPr marL="121920" marR="121920" marT="60960" marB="60960">
                    <a:solidFill>
                      <a:srgbClr val="DEC6DF"/>
                    </a:solidFill>
                  </a:tcPr>
                </a:tc>
                <a:tc>
                  <a:txBody>
                    <a:bodyPr/>
                    <a:lstStyle/>
                    <a:p>
                      <a:pPr algn="ctr"/>
                      <a:r>
                        <a:rPr lang="en-US" sz="1800">
                          <a:latin typeface="Arial Narrow"/>
                        </a:rPr>
                        <a:t>Apr</a:t>
                      </a:r>
                    </a:p>
                    <a:p>
                      <a:pPr algn="ctr"/>
                      <a:r>
                        <a:rPr lang="en-US" sz="2400">
                          <a:latin typeface="Arial Narrow"/>
                        </a:rPr>
                        <a:t>22</a:t>
                      </a:r>
                    </a:p>
                  </a:txBody>
                  <a:tcPr marL="121920" marR="121920" marT="60960" marB="60960">
                    <a:solidFill>
                      <a:srgbClr val="DEC6DF"/>
                    </a:solidFill>
                  </a:tcPr>
                </a:tc>
                <a:tc>
                  <a:txBody>
                    <a:bodyPr/>
                    <a:lstStyle/>
                    <a:p>
                      <a:pPr algn="ctr"/>
                      <a:r>
                        <a:rPr lang="en-US" sz="2000">
                          <a:latin typeface="Arial Narrow"/>
                        </a:rPr>
                        <a:t>May</a:t>
                      </a:r>
                    </a:p>
                    <a:p>
                      <a:pPr algn="ctr"/>
                      <a:r>
                        <a:rPr lang="en-US" sz="2400">
                          <a:latin typeface="Arial Narrow"/>
                        </a:rPr>
                        <a:t>22</a:t>
                      </a:r>
                    </a:p>
                  </a:txBody>
                  <a:tcPr marL="121920" marR="121920" marT="60960" marB="60960">
                    <a:solidFill>
                      <a:srgbClr val="BA9CD1"/>
                    </a:solidFill>
                  </a:tcPr>
                </a:tc>
                <a:tc>
                  <a:txBody>
                    <a:bodyPr/>
                    <a:lstStyle/>
                    <a:p>
                      <a:pPr algn="ctr"/>
                      <a:r>
                        <a:rPr lang="en-US" sz="2000">
                          <a:latin typeface="Arial Narrow"/>
                        </a:rPr>
                        <a:t>Jun</a:t>
                      </a:r>
                    </a:p>
                    <a:p>
                      <a:pPr algn="ctr"/>
                      <a:r>
                        <a:rPr lang="en-US" sz="2400">
                          <a:latin typeface="Arial Narrow"/>
                        </a:rPr>
                        <a:t>22</a:t>
                      </a:r>
                    </a:p>
                  </a:txBody>
                  <a:tcPr marL="121920" marR="121920" marT="60960" marB="60960">
                    <a:solidFill>
                      <a:srgbClr val="BA9CD1"/>
                    </a:solidFill>
                  </a:tcPr>
                </a:tc>
                <a:tc>
                  <a:txBody>
                    <a:bodyPr/>
                    <a:lstStyle/>
                    <a:p>
                      <a:pPr algn="ctr"/>
                      <a:r>
                        <a:rPr lang="en-US" sz="2000">
                          <a:latin typeface="Arial Narrow"/>
                        </a:rPr>
                        <a:t>Jun</a:t>
                      </a:r>
                      <a:r>
                        <a:rPr lang="en-US" sz="2400">
                          <a:latin typeface="Arial Narrow"/>
                        </a:rPr>
                        <a:t>22</a:t>
                      </a:r>
                    </a:p>
                  </a:txBody>
                  <a:tcPr marL="121920" marR="121920" marT="60960" marB="60960">
                    <a:noFill/>
                  </a:tcPr>
                </a:tc>
                <a:extLst>
                  <a:ext uri="{0D108BD9-81ED-4DB2-BD59-A6C34878D82A}">
                    <a16:rowId xmlns:a16="http://schemas.microsoft.com/office/drawing/2014/main" val="1766474902"/>
                  </a:ext>
                </a:extLst>
              </a:tr>
            </a:tbl>
          </a:graphicData>
        </a:graphic>
      </p:graphicFrame>
      <p:pic>
        <p:nvPicPr>
          <p:cNvPr id="9" name="Picture 8">
            <a:extLst>
              <a:ext uri="{FF2B5EF4-FFF2-40B4-BE49-F238E27FC236}">
                <a16:creationId xmlns:a16="http://schemas.microsoft.com/office/drawing/2014/main" id="{E661321B-F27A-4770-88B9-77202079FA5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68524" y="1223076"/>
            <a:ext cx="1444377" cy="370565"/>
          </a:xfrm>
          <a:prstGeom prst="rect">
            <a:avLst/>
          </a:prstGeom>
        </p:spPr>
      </p:pic>
      <p:pic>
        <p:nvPicPr>
          <p:cNvPr id="11" name="Picture 10">
            <a:extLst>
              <a:ext uri="{FF2B5EF4-FFF2-40B4-BE49-F238E27FC236}">
                <a16:creationId xmlns:a16="http://schemas.microsoft.com/office/drawing/2014/main" id="{4FA29FA8-E290-4AE0-977A-F607AC7B0C7E}"/>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39323" b="78646" l="29136" r="51537">
                        <a14:foregroundMark x1="29941" y1="58073" x2="29941" y2="58073"/>
                        <a14:foregroundMark x1="41508" y1="39323" x2="41508" y2="39323"/>
                        <a14:foregroundMark x1="38580" y1="71745" x2="38580" y2="71745"/>
                        <a14:foregroundMark x1="38433" y1="77734" x2="38433" y2="77734"/>
                        <a14:foregroundMark x1="43338" y1="78646" x2="43338" y2="78646"/>
                        <a14:foregroundMark x1="37408" y1="78646" x2="37408" y2="78646"/>
                        <a14:foregroundMark x1="29209" y1="55990" x2="29209" y2="55990"/>
                        <a14:foregroundMark x1="51537" y1="54167" x2="51537" y2="54167"/>
                      </a14:backgroundRemoval>
                    </a14:imgEffect>
                  </a14:imgLayer>
                </a14:imgProps>
              </a:ext>
            </a:extLst>
          </a:blip>
          <a:srcRect l="28882" t="36301" r="46308" b="19985"/>
          <a:stretch/>
        </p:blipFill>
        <p:spPr>
          <a:xfrm>
            <a:off x="155829" y="-32352"/>
            <a:ext cx="1660116" cy="1644509"/>
          </a:xfrm>
          <a:prstGeom prst="rect">
            <a:avLst/>
          </a:prstGeom>
        </p:spPr>
      </p:pic>
      <p:sp>
        <p:nvSpPr>
          <p:cNvPr id="13" name="TextBox 12">
            <a:extLst>
              <a:ext uri="{FF2B5EF4-FFF2-40B4-BE49-F238E27FC236}">
                <a16:creationId xmlns:a16="http://schemas.microsoft.com/office/drawing/2014/main" id="{7BDBD0B1-274A-4CDF-A437-B4AE77FB651E}"/>
              </a:ext>
            </a:extLst>
          </p:cNvPr>
          <p:cNvSpPr txBox="1"/>
          <p:nvPr/>
        </p:nvSpPr>
        <p:spPr>
          <a:xfrm>
            <a:off x="10844578" y="772308"/>
            <a:ext cx="1236680" cy="535531"/>
          </a:xfrm>
          <a:prstGeom prst="rect">
            <a:avLst/>
          </a:prstGeom>
          <a:noFill/>
        </p:spPr>
        <p:txBody>
          <a:bodyPr wrap="square" rtlCol="0">
            <a:spAutoFit/>
          </a:bodyPr>
          <a:lstStyle/>
          <a:p>
            <a:pPr algn="r">
              <a:lnSpc>
                <a:spcPct val="90000"/>
              </a:lnSpc>
            </a:pPr>
            <a:endParaRPr lang="en-US" b="1">
              <a:solidFill>
                <a:srgbClr val="BBEE9E"/>
              </a:solidFill>
              <a:latin typeface="Arial Narrow" panose="020B0606020202030204" pitchFamily="34" charset="0"/>
            </a:endParaRPr>
          </a:p>
          <a:p>
            <a:pPr algn="r">
              <a:lnSpc>
                <a:spcPct val="90000"/>
              </a:lnSpc>
            </a:pPr>
            <a:r>
              <a:rPr lang="en-US" sz="1400" b="1" i="1">
                <a:solidFill>
                  <a:srgbClr val="BBEE9E"/>
                </a:solidFill>
                <a:latin typeface="Arial Narrow" panose="020B0606020202030204" pitchFamily="34" charset="0"/>
              </a:rPr>
              <a:t>Created by </a:t>
            </a:r>
          </a:p>
        </p:txBody>
      </p:sp>
      <p:sp>
        <p:nvSpPr>
          <p:cNvPr id="15" name="Rectangle 14">
            <a:extLst>
              <a:ext uri="{FF2B5EF4-FFF2-40B4-BE49-F238E27FC236}">
                <a16:creationId xmlns:a16="http://schemas.microsoft.com/office/drawing/2014/main" id="{38FC8749-BE56-4EB2-958A-20E0529B160E}"/>
              </a:ext>
            </a:extLst>
          </p:cNvPr>
          <p:cNvSpPr/>
          <p:nvPr/>
        </p:nvSpPr>
        <p:spPr>
          <a:xfrm>
            <a:off x="5066255" y="4282990"/>
            <a:ext cx="2795045" cy="1595112"/>
          </a:xfrm>
          <a:prstGeom prst="rect">
            <a:avLst/>
          </a:prstGeom>
          <a:solidFill>
            <a:srgbClr val="8CF1E5">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Univers Condensed" panose="020B0506020202050204" pitchFamily="34" charset="0"/>
              </a:rPr>
              <a:t>Approx. 4 months:</a:t>
            </a:r>
          </a:p>
          <a:p>
            <a:pPr algn="ctr"/>
            <a:r>
              <a:rPr lang="en-US" sz="1600" b="1">
                <a:solidFill>
                  <a:schemeClr val="tx1"/>
                </a:solidFill>
                <a:latin typeface="Univers Condensed" panose="020B0506020202050204" pitchFamily="34" charset="0"/>
              </a:rPr>
              <a:t>Process census data, display draft maps, hold hearings, complete maps </a:t>
            </a:r>
            <a:endParaRPr lang="en-US" sz="1600">
              <a:solidFill>
                <a:schemeClr val="tx1"/>
              </a:solidFill>
              <a:latin typeface="Univers Condensed" panose="020B0506020202050204" pitchFamily="34" charset="0"/>
            </a:endParaRPr>
          </a:p>
        </p:txBody>
      </p:sp>
      <p:sp>
        <p:nvSpPr>
          <p:cNvPr id="17" name="Rectangle 16">
            <a:extLst>
              <a:ext uri="{FF2B5EF4-FFF2-40B4-BE49-F238E27FC236}">
                <a16:creationId xmlns:a16="http://schemas.microsoft.com/office/drawing/2014/main" id="{C3FC9DED-31E3-442E-A7B1-6B54AA858836}"/>
              </a:ext>
            </a:extLst>
          </p:cNvPr>
          <p:cNvSpPr/>
          <p:nvPr/>
        </p:nvSpPr>
        <p:spPr>
          <a:xfrm>
            <a:off x="1539417" y="4282990"/>
            <a:ext cx="3517313" cy="1595112"/>
          </a:xfrm>
          <a:prstGeom prst="rect">
            <a:avLst/>
          </a:prstGeom>
          <a:solidFill>
            <a:srgbClr val="C6F2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Univers Condensed" panose="020B0506020202050204" pitchFamily="34" charset="0"/>
              </a:rPr>
              <a:t>At least 5 months:</a:t>
            </a:r>
          </a:p>
          <a:p>
            <a:pPr algn="ctr"/>
            <a:r>
              <a:rPr lang="en-US" sz="1600" b="1">
                <a:solidFill>
                  <a:schemeClr val="tx1"/>
                </a:solidFill>
                <a:latin typeface="Univers Condensed" panose="020B0506020202050204" pitchFamily="34" charset="0"/>
              </a:rPr>
              <a:t>Public hearings to take communities</a:t>
            </a:r>
          </a:p>
          <a:p>
            <a:pPr algn="ctr"/>
            <a:r>
              <a:rPr lang="en-US" sz="1600" b="1">
                <a:solidFill>
                  <a:schemeClr val="tx1"/>
                </a:solidFill>
                <a:latin typeface="Univers Condensed" panose="020B0506020202050204" pitchFamily="34" charset="0"/>
              </a:rPr>
              <a:t>of interest testimony</a:t>
            </a:r>
          </a:p>
        </p:txBody>
      </p:sp>
      <p:sp>
        <p:nvSpPr>
          <p:cNvPr id="19" name="Rectangle 18">
            <a:extLst>
              <a:ext uri="{FF2B5EF4-FFF2-40B4-BE49-F238E27FC236}">
                <a16:creationId xmlns:a16="http://schemas.microsoft.com/office/drawing/2014/main" id="{1E2FF3E1-166D-4BC3-933F-08EA7BF16E21}"/>
              </a:ext>
            </a:extLst>
          </p:cNvPr>
          <p:cNvSpPr/>
          <p:nvPr/>
        </p:nvSpPr>
        <p:spPr>
          <a:xfrm>
            <a:off x="7870825" y="4282991"/>
            <a:ext cx="926623" cy="1595112"/>
          </a:xfrm>
          <a:prstGeom prst="rect">
            <a:avLst/>
          </a:prstGeom>
          <a:solidFill>
            <a:srgbClr val="FFC00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b="1">
                <a:solidFill>
                  <a:schemeClr val="tx1"/>
                </a:solidFill>
                <a:latin typeface="Univers Condensed" panose="020B0506020202050204" pitchFamily="34" charset="0"/>
              </a:rPr>
              <a:t>Court &amp; County Prep</a:t>
            </a:r>
            <a:endParaRPr lang="en-US" sz="1600" b="1">
              <a:solidFill>
                <a:schemeClr val="tx1"/>
              </a:solidFill>
              <a:latin typeface="Univers Condensed" panose="020B0503020202020204" pitchFamily="34" charset="0"/>
            </a:endParaRPr>
          </a:p>
        </p:txBody>
      </p:sp>
      <p:sp>
        <p:nvSpPr>
          <p:cNvPr id="21" name="TextBox 20">
            <a:extLst>
              <a:ext uri="{FF2B5EF4-FFF2-40B4-BE49-F238E27FC236}">
                <a16:creationId xmlns:a16="http://schemas.microsoft.com/office/drawing/2014/main" id="{CD167D01-F749-4762-A291-4C9AE261407C}"/>
              </a:ext>
            </a:extLst>
          </p:cNvPr>
          <p:cNvSpPr txBox="1"/>
          <p:nvPr/>
        </p:nvSpPr>
        <p:spPr>
          <a:xfrm>
            <a:off x="1836430" y="451098"/>
            <a:ext cx="9913258"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a:latin typeface="Univers"/>
              </a:rPr>
              <a:t>Redistricting Rules: </a:t>
            </a:r>
            <a:r>
              <a:rPr lang="en-US" sz="4000">
                <a:latin typeface="Univers Condensed"/>
              </a:rPr>
              <a:t>Georgia</a:t>
            </a:r>
          </a:p>
        </p:txBody>
      </p:sp>
      <p:sp>
        <p:nvSpPr>
          <p:cNvPr id="23" name="Isosceles Triangle 22">
            <a:extLst>
              <a:ext uri="{FF2B5EF4-FFF2-40B4-BE49-F238E27FC236}">
                <a16:creationId xmlns:a16="http://schemas.microsoft.com/office/drawing/2014/main" id="{6C4DFF5F-5F2F-4B00-8C9B-8EC9860ADD08}"/>
              </a:ext>
            </a:extLst>
          </p:cNvPr>
          <p:cNvSpPr/>
          <p:nvPr/>
        </p:nvSpPr>
        <p:spPr>
          <a:xfrm rot="5400000">
            <a:off x="11217337" y="3524741"/>
            <a:ext cx="853440" cy="475923"/>
          </a:xfrm>
          <a:prstGeom prst="triangle">
            <a:avLst/>
          </a:prstGeom>
          <a:solidFill>
            <a:srgbClr val="9B6F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a:extLst>
              <a:ext uri="{FF2B5EF4-FFF2-40B4-BE49-F238E27FC236}">
                <a16:creationId xmlns:a16="http://schemas.microsoft.com/office/drawing/2014/main" id="{D930DFB3-31B2-4CB4-8A24-E849A12F9644}"/>
              </a:ext>
            </a:extLst>
          </p:cNvPr>
          <p:cNvSpPr/>
          <p:nvPr/>
        </p:nvSpPr>
        <p:spPr>
          <a:xfrm rot="10800000">
            <a:off x="9829663" y="2170329"/>
            <a:ext cx="981699" cy="1176669"/>
          </a:xfrm>
          <a:prstGeom prst="triangle">
            <a:avLst/>
          </a:prstGeom>
          <a:solidFill>
            <a:srgbClr val="BA9C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
        <p:nvSpPr>
          <p:cNvPr id="27" name="Isosceles Triangle 26">
            <a:extLst>
              <a:ext uri="{FF2B5EF4-FFF2-40B4-BE49-F238E27FC236}">
                <a16:creationId xmlns:a16="http://schemas.microsoft.com/office/drawing/2014/main" id="{7FE1BF26-3741-4F83-8DA2-071FFAF40D06}"/>
              </a:ext>
            </a:extLst>
          </p:cNvPr>
          <p:cNvSpPr/>
          <p:nvPr/>
        </p:nvSpPr>
        <p:spPr>
          <a:xfrm rot="10800000">
            <a:off x="4548471" y="2170328"/>
            <a:ext cx="981699" cy="1176669"/>
          </a:xfrm>
          <a:prstGeom prst="triangle">
            <a:avLst/>
          </a:prstGeom>
          <a:solidFill>
            <a:srgbClr val="8CF1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
        <p:nvSpPr>
          <p:cNvPr id="29" name="TextBox 28">
            <a:extLst>
              <a:ext uri="{FF2B5EF4-FFF2-40B4-BE49-F238E27FC236}">
                <a16:creationId xmlns:a16="http://schemas.microsoft.com/office/drawing/2014/main" id="{B67909D9-09DD-401F-B846-51621FB4F025}"/>
              </a:ext>
            </a:extLst>
          </p:cNvPr>
          <p:cNvSpPr txBox="1"/>
          <p:nvPr/>
        </p:nvSpPr>
        <p:spPr>
          <a:xfrm>
            <a:off x="4477219" y="2141155"/>
            <a:ext cx="1124201" cy="867930"/>
          </a:xfrm>
          <a:prstGeom prst="rect">
            <a:avLst/>
          </a:prstGeom>
          <a:noFill/>
        </p:spPr>
        <p:txBody>
          <a:bodyPr wrap="square" rtlCol="0">
            <a:spAutoFit/>
          </a:bodyPr>
          <a:lstStyle/>
          <a:p>
            <a:pPr marL="0" lvl="1" algn="ctr">
              <a:lnSpc>
                <a:spcPct val="90000"/>
              </a:lnSpc>
            </a:pPr>
            <a:r>
              <a:rPr lang="en-US" sz="1400" b="1">
                <a:latin typeface="Univers Condensed" panose="020B0506020202050204" pitchFamily="34" charset="0"/>
              </a:rPr>
              <a:t>Redistricting data</a:t>
            </a:r>
          </a:p>
          <a:p>
            <a:pPr marL="0" lvl="1" algn="ctr">
              <a:lnSpc>
                <a:spcPct val="90000"/>
              </a:lnSpc>
            </a:pPr>
            <a:r>
              <a:rPr lang="en-US" sz="1400" b="1">
                <a:latin typeface="Univers Condensed" panose="020B0506020202050204" pitchFamily="34" charset="0"/>
              </a:rPr>
              <a:t>9.30.21</a:t>
            </a:r>
          </a:p>
          <a:p>
            <a:pPr lvl="1" algn="ctr">
              <a:lnSpc>
                <a:spcPct val="90000"/>
              </a:lnSpc>
            </a:pPr>
            <a:endParaRPr lang="en-US" sz="1400" b="1">
              <a:latin typeface="Univers Condensed" panose="020B0506020202050204" pitchFamily="34" charset="0"/>
            </a:endParaRPr>
          </a:p>
        </p:txBody>
      </p:sp>
      <p:sp>
        <p:nvSpPr>
          <p:cNvPr id="31" name="Isosceles Triangle 30">
            <a:extLst>
              <a:ext uri="{FF2B5EF4-FFF2-40B4-BE49-F238E27FC236}">
                <a16:creationId xmlns:a16="http://schemas.microsoft.com/office/drawing/2014/main" id="{4F842D01-9560-4593-B00E-A5999C7DC857}"/>
              </a:ext>
            </a:extLst>
          </p:cNvPr>
          <p:cNvSpPr/>
          <p:nvPr/>
        </p:nvSpPr>
        <p:spPr>
          <a:xfrm rot="10800000">
            <a:off x="1033113" y="2170328"/>
            <a:ext cx="981699" cy="1176669"/>
          </a:xfrm>
          <a:prstGeom prst="triangle">
            <a:avLst/>
          </a:prstGeom>
          <a:solidFill>
            <a:srgbClr val="EAEC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
        <p:nvSpPr>
          <p:cNvPr id="33" name="TextBox 32">
            <a:extLst>
              <a:ext uri="{FF2B5EF4-FFF2-40B4-BE49-F238E27FC236}">
                <a16:creationId xmlns:a16="http://schemas.microsoft.com/office/drawing/2014/main" id="{48E81F5F-965F-4FF2-94C1-5E1EE3B0BE28}"/>
              </a:ext>
            </a:extLst>
          </p:cNvPr>
          <p:cNvSpPr txBox="1"/>
          <p:nvPr/>
        </p:nvSpPr>
        <p:spPr>
          <a:xfrm>
            <a:off x="1029301" y="2141155"/>
            <a:ext cx="981700" cy="867930"/>
          </a:xfrm>
          <a:prstGeom prst="rect">
            <a:avLst/>
          </a:prstGeom>
          <a:noFill/>
        </p:spPr>
        <p:txBody>
          <a:bodyPr wrap="square" rtlCol="0">
            <a:spAutoFit/>
          </a:bodyPr>
          <a:lstStyle/>
          <a:p>
            <a:pPr algn="ctr">
              <a:lnSpc>
                <a:spcPct val="90000"/>
              </a:lnSpc>
            </a:pPr>
            <a:r>
              <a:rPr lang="en-US" sz="1400" b="1" err="1">
                <a:latin typeface="Univers Condensed" panose="020B0506020202050204" pitchFamily="34" charset="0"/>
              </a:rPr>
              <a:t>Apportm’t</a:t>
            </a:r>
            <a:r>
              <a:rPr lang="en-US" sz="1400" b="1">
                <a:latin typeface="Univers Condensed" panose="020B0506020202050204" pitchFamily="34" charset="0"/>
              </a:rPr>
              <a:t> data</a:t>
            </a:r>
          </a:p>
          <a:p>
            <a:pPr algn="ctr">
              <a:lnSpc>
                <a:spcPct val="90000"/>
              </a:lnSpc>
            </a:pPr>
            <a:r>
              <a:rPr lang="en-US" sz="1400" b="1">
                <a:latin typeface="Univers Condensed" panose="020B0506020202050204" pitchFamily="34" charset="0"/>
              </a:rPr>
              <a:t>4.30.21</a:t>
            </a:r>
          </a:p>
          <a:p>
            <a:pPr algn="ctr">
              <a:lnSpc>
                <a:spcPct val="90000"/>
              </a:lnSpc>
            </a:pPr>
            <a:endParaRPr lang="en-US" sz="1400" b="1">
              <a:latin typeface="Univers Condensed" panose="020B0506020202050204" pitchFamily="34" charset="0"/>
            </a:endParaRPr>
          </a:p>
        </p:txBody>
      </p:sp>
      <p:sp>
        <p:nvSpPr>
          <p:cNvPr id="35" name="TextBox 34">
            <a:extLst>
              <a:ext uri="{FF2B5EF4-FFF2-40B4-BE49-F238E27FC236}">
                <a16:creationId xmlns:a16="http://schemas.microsoft.com/office/drawing/2014/main" id="{EC09FF3E-7AA6-44D3-801F-A44D794A6E8E}"/>
              </a:ext>
            </a:extLst>
          </p:cNvPr>
          <p:cNvSpPr txBox="1"/>
          <p:nvPr/>
        </p:nvSpPr>
        <p:spPr>
          <a:xfrm>
            <a:off x="8019923" y="2153061"/>
            <a:ext cx="1124201" cy="674031"/>
          </a:xfrm>
          <a:prstGeom prst="rect">
            <a:avLst/>
          </a:prstGeom>
          <a:noFill/>
        </p:spPr>
        <p:txBody>
          <a:bodyPr wrap="square" lIns="91440" tIns="45720" rIns="91440" bIns="45720" rtlCol="0" anchor="t">
            <a:spAutoFit/>
          </a:bodyPr>
          <a:lstStyle/>
          <a:p>
            <a:pPr marL="0" lvl="1" algn="ctr">
              <a:lnSpc>
                <a:spcPct val="90000"/>
              </a:lnSpc>
            </a:pPr>
            <a:r>
              <a:rPr lang="en-US" sz="1400" b="1">
                <a:latin typeface="Univers Condensed"/>
              </a:rPr>
              <a:t>3.11.22</a:t>
            </a:r>
          </a:p>
          <a:p>
            <a:pPr marL="0" lvl="1" algn="ctr">
              <a:lnSpc>
                <a:spcPct val="90000"/>
              </a:lnSpc>
            </a:pPr>
            <a:r>
              <a:rPr lang="en-US" sz="1400" b="1">
                <a:latin typeface="Univers Condensed"/>
              </a:rPr>
              <a:t>Candidate</a:t>
            </a:r>
            <a:endParaRPr lang="en-US" sz="1400" b="1">
              <a:latin typeface="Univers Condensed" panose="020B0506020202050204" pitchFamily="34" charset="0"/>
            </a:endParaRPr>
          </a:p>
          <a:p>
            <a:pPr marL="0" lvl="1" algn="ctr">
              <a:lnSpc>
                <a:spcPct val="90000"/>
              </a:lnSpc>
            </a:pPr>
            <a:r>
              <a:rPr lang="en-US" sz="1400" b="1">
                <a:latin typeface="Univers Condensed"/>
              </a:rPr>
              <a:t>Filing</a:t>
            </a:r>
            <a:endParaRPr lang="en-US" sz="1400" b="1">
              <a:latin typeface="Univers Condensed" panose="020B0506020202050204" pitchFamily="34" charset="0"/>
            </a:endParaRPr>
          </a:p>
        </p:txBody>
      </p:sp>
      <p:sp>
        <p:nvSpPr>
          <p:cNvPr id="37" name="TextBox 36">
            <a:extLst>
              <a:ext uri="{FF2B5EF4-FFF2-40B4-BE49-F238E27FC236}">
                <a16:creationId xmlns:a16="http://schemas.microsoft.com/office/drawing/2014/main" id="{5972A555-3C3B-450C-830A-399DBFEF555B}"/>
              </a:ext>
            </a:extLst>
          </p:cNvPr>
          <p:cNvSpPr txBox="1"/>
          <p:nvPr/>
        </p:nvSpPr>
        <p:spPr>
          <a:xfrm>
            <a:off x="9758411" y="2141155"/>
            <a:ext cx="1124201" cy="674031"/>
          </a:xfrm>
          <a:prstGeom prst="rect">
            <a:avLst/>
          </a:prstGeom>
          <a:noFill/>
        </p:spPr>
        <p:txBody>
          <a:bodyPr wrap="square" rtlCol="0">
            <a:spAutoFit/>
          </a:bodyPr>
          <a:lstStyle/>
          <a:p>
            <a:pPr marL="0" lvl="1" algn="ctr">
              <a:lnSpc>
                <a:spcPct val="90000"/>
              </a:lnSpc>
            </a:pPr>
            <a:r>
              <a:rPr lang="en-US" sz="1400" b="1">
                <a:latin typeface="Univers Condensed" panose="020B0506020202050204" pitchFamily="34" charset="0"/>
              </a:rPr>
              <a:t>5.24.22</a:t>
            </a:r>
          </a:p>
          <a:p>
            <a:pPr marL="0" lvl="1" algn="ctr">
              <a:lnSpc>
                <a:spcPct val="90000"/>
              </a:lnSpc>
            </a:pPr>
            <a:r>
              <a:rPr lang="en-US" sz="1400" b="1">
                <a:latin typeface="Univers Condensed" panose="020B0506020202050204" pitchFamily="34" charset="0"/>
              </a:rPr>
              <a:t>Primary Election</a:t>
            </a:r>
          </a:p>
        </p:txBody>
      </p:sp>
      <p:sp>
        <p:nvSpPr>
          <p:cNvPr id="24" name="Isosceles Triangle 23">
            <a:extLst>
              <a:ext uri="{FF2B5EF4-FFF2-40B4-BE49-F238E27FC236}">
                <a16:creationId xmlns:a16="http://schemas.microsoft.com/office/drawing/2014/main" id="{83F63451-CE19-42A4-A064-A5E76911B782}"/>
              </a:ext>
            </a:extLst>
          </p:cNvPr>
          <p:cNvSpPr/>
          <p:nvPr/>
        </p:nvSpPr>
        <p:spPr>
          <a:xfrm rot="10800000">
            <a:off x="3547323" y="2167980"/>
            <a:ext cx="981699" cy="1176669"/>
          </a:xfrm>
          <a:prstGeom prst="triangle">
            <a:avLst/>
          </a:prstGeom>
          <a:solidFill>
            <a:srgbClr val="8CF1E5">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
        <p:nvSpPr>
          <p:cNvPr id="26" name="TextBox 25">
            <a:extLst>
              <a:ext uri="{FF2B5EF4-FFF2-40B4-BE49-F238E27FC236}">
                <a16:creationId xmlns:a16="http://schemas.microsoft.com/office/drawing/2014/main" id="{E301D6AD-EB41-4748-BC96-8A0E2E44B3D0}"/>
              </a:ext>
            </a:extLst>
          </p:cNvPr>
          <p:cNvSpPr txBox="1"/>
          <p:nvPr/>
        </p:nvSpPr>
        <p:spPr>
          <a:xfrm>
            <a:off x="3476071" y="2138807"/>
            <a:ext cx="1124201" cy="867930"/>
          </a:xfrm>
          <a:prstGeom prst="rect">
            <a:avLst/>
          </a:prstGeom>
          <a:noFill/>
        </p:spPr>
        <p:txBody>
          <a:bodyPr wrap="square" rtlCol="0">
            <a:spAutoFit/>
          </a:bodyPr>
          <a:lstStyle/>
          <a:p>
            <a:pPr marL="0" lvl="1" algn="ctr">
              <a:lnSpc>
                <a:spcPct val="90000"/>
              </a:lnSpc>
            </a:pPr>
            <a:r>
              <a:rPr lang="en-US" sz="1400" b="1">
                <a:latin typeface="Univers Condensed" panose="020B0506020202050204" pitchFamily="34" charset="0"/>
              </a:rPr>
              <a:t>Raw</a:t>
            </a:r>
          </a:p>
          <a:p>
            <a:pPr marL="0" lvl="1" algn="ctr">
              <a:lnSpc>
                <a:spcPct val="90000"/>
              </a:lnSpc>
            </a:pPr>
            <a:r>
              <a:rPr lang="en-US" sz="1400" b="1">
                <a:latin typeface="Univers Condensed" panose="020B0506020202050204" pitchFamily="34" charset="0"/>
              </a:rPr>
              <a:t>Redistricting data</a:t>
            </a:r>
          </a:p>
          <a:p>
            <a:pPr marL="0" lvl="1" algn="ctr">
              <a:lnSpc>
                <a:spcPct val="90000"/>
              </a:lnSpc>
            </a:pPr>
            <a:r>
              <a:rPr lang="en-US" sz="1400" b="1">
                <a:latin typeface="Univers Condensed" panose="020B0506020202050204" pitchFamily="34" charset="0"/>
              </a:rPr>
              <a:t>8.15.21</a:t>
            </a:r>
          </a:p>
        </p:txBody>
      </p:sp>
    </p:spTree>
    <p:extLst>
      <p:ext uri="{BB962C8B-B14F-4D97-AF65-F5344CB8AC3E}">
        <p14:creationId xmlns:p14="http://schemas.microsoft.com/office/powerpoint/2010/main" val="1090938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A80E1-7E4A-4F4A-9822-2E8EDA00B93F}"/>
              </a:ext>
            </a:extLst>
          </p:cNvPr>
          <p:cNvSpPr>
            <a:spLocks noGrp="1"/>
          </p:cNvSpPr>
          <p:nvPr>
            <p:ph type="title"/>
          </p:nvPr>
        </p:nvSpPr>
        <p:spPr>
          <a:xfrm>
            <a:off x="646111" y="452718"/>
            <a:ext cx="9404723" cy="738618"/>
          </a:xfrm>
        </p:spPr>
        <p:txBody>
          <a:bodyPr/>
          <a:lstStyle/>
          <a:p>
            <a:endParaRPr lang="en-US"/>
          </a:p>
        </p:txBody>
      </p:sp>
      <p:pic>
        <p:nvPicPr>
          <p:cNvPr id="5" name="Picture 4" descr="Abstract aqua blue blurred bokeh background">
            <a:extLst>
              <a:ext uri="{FF2B5EF4-FFF2-40B4-BE49-F238E27FC236}">
                <a16:creationId xmlns:a16="http://schemas.microsoft.com/office/drawing/2014/main" id="{5CB0F333-1D33-410E-929D-1512A990FDEA}"/>
              </a:ext>
            </a:extLst>
          </p:cNvPr>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b="80671"/>
          <a:stretch/>
        </p:blipFill>
        <p:spPr>
          <a:xfrm>
            <a:off x="0" y="0"/>
            <a:ext cx="12192000" cy="1629049"/>
          </a:xfrm>
          <a:prstGeom prst="rect">
            <a:avLst/>
          </a:prstGeom>
        </p:spPr>
      </p:pic>
      <p:pic>
        <p:nvPicPr>
          <p:cNvPr id="7" name="Picture 6" descr="Chart, bubble chart&#10;&#10;Description automatically generated">
            <a:extLst>
              <a:ext uri="{FF2B5EF4-FFF2-40B4-BE49-F238E27FC236}">
                <a16:creationId xmlns:a16="http://schemas.microsoft.com/office/drawing/2014/main" id="{BA2F38F7-B762-4DC6-9598-75E848BF8D55}"/>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39323" b="78646" l="29136" r="51537">
                        <a14:foregroundMark x1="29941" y1="58073" x2="29941" y2="58073"/>
                        <a14:foregroundMark x1="41508" y1="39323" x2="41508" y2="39323"/>
                        <a14:foregroundMark x1="38580" y1="71745" x2="38580" y2="71745"/>
                        <a14:foregroundMark x1="38433" y1="77734" x2="38433" y2="77734"/>
                        <a14:foregroundMark x1="43338" y1="78646" x2="43338" y2="78646"/>
                        <a14:foregroundMark x1="37408" y1="78646" x2="37408" y2="78646"/>
                        <a14:foregroundMark x1="29209" y1="55990" x2="29209" y2="55990"/>
                        <a14:foregroundMark x1="51537" y1="54167" x2="51537" y2="54167"/>
                      </a14:backgroundRemoval>
                    </a14:imgEffect>
                  </a14:imgLayer>
                </a14:imgProps>
              </a:ext>
            </a:extLst>
          </a:blip>
          <a:srcRect l="28882" t="36301" r="46308" b="19985"/>
          <a:stretch/>
        </p:blipFill>
        <p:spPr>
          <a:xfrm>
            <a:off x="155829" y="-32352"/>
            <a:ext cx="1660116" cy="1644509"/>
          </a:xfrm>
          <a:prstGeom prst="rect">
            <a:avLst/>
          </a:prstGeom>
        </p:spPr>
      </p:pic>
      <p:sp>
        <p:nvSpPr>
          <p:cNvPr id="9" name="TextBox 8">
            <a:extLst>
              <a:ext uri="{FF2B5EF4-FFF2-40B4-BE49-F238E27FC236}">
                <a16:creationId xmlns:a16="http://schemas.microsoft.com/office/drawing/2014/main" id="{A9DCDBBB-191A-4B16-991B-6D8EA7B4161E}"/>
              </a:ext>
            </a:extLst>
          </p:cNvPr>
          <p:cNvSpPr txBox="1"/>
          <p:nvPr/>
        </p:nvSpPr>
        <p:spPr>
          <a:xfrm>
            <a:off x="1836430" y="451098"/>
            <a:ext cx="9913258"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a:latin typeface="Univers" panose="020B0503020202020204" pitchFamily="34" charset="0"/>
              </a:rPr>
              <a:t>Redistricting Rules</a:t>
            </a:r>
            <a:r>
              <a:rPr lang="en-US" sz="4000">
                <a:latin typeface="Univers" panose="020B0503020202020204" pitchFamily="34" charset="0"/>
              </a:rPr>
              <a:t>: </a:t>
            </a:r>
            <a:r>
              <a:rPr lang="en-US" sz="4000">
                <a:latin typeface="Univers Condensed" panose="020B0506020202050204" pitchFamily="34" charset="0"/>
              </a:rPr>
              <a:t>Georgia Rules</a:t>
            </a:r>
          </a:p>
        </p:txBody>
      </p:sp>
      <p:sp>
        <p:nvSpPr>
          <p:cNvPr id="10" name="TextBox 9">
            <a:extLst>
              <a:ext uri="{FF2B5EF4-FFF2-40B4-BE49-F238E27FC236}">
                <a16:creationId xmlns:a16="http://schemas.microsoft.com/office/drawing/2014/main" id="{1ACCB89E-84D6-45B7-84DA-5A1CBEAFF0D4}"/>
              </a:ext>
            </a:extLst>
          </p:cNvPr>
          <p:cNvSpPr txBox="1"/>
          <p:nvPr/>
        </p:nvSpPr>
        <p:spPr>
          <a:xfrm>
            <a:off x="985887" y="2079817"/>
            <a:ext cx="5800598" cy="523220"/>
          </a:xfrm>
          <a:prstGeom prst="rect">
            <a:avLst/>
          </a:prstGeom>
          <a:noFill/>
        </p:spPr>
        <p:txBody>
          <a:bodyPr wrap="square">
            <a:spAutoFit/>
          </a:bodyPr>
          <a:lstStyle/>
          <a:p>
            <a:r>
              <a:rPr lang="en-US" sz="2800" b="1">
                <a:solidFill>
                  <a:srgbClr val="7030A0"/>
                </a:solidFill>
                <a:latin typeface="Univers" panose="020B0503020202020204" pitchFamily="34" charset="0"/>
              </a:rPr>
              <a:t>What are the mapping rules?</a:t>
            </a:r>
            <a:endParaRPr lang="en-US" sz="2800"/>
          </a:p>
        </p:txBody>
      </p:sp>
      <p:pic>
        <p:nvPicPr>
          <p:cNvPr id="11" name="Picture 10">
            <a:extLst>
              <a:ext uri="{FF2B5EF4-FFF2-40B4-BE49-F238E27FC236}">
                <a16:creationId xmlns:a16="http://schemas.microsoft.com/office/drawing/2014/main" id="{69B053B8-F57C-4D37-B2DE-9059DBDA09F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568524" y="1223076"/>
            <a:ext cx="1444377" cy="370565"/>
          </a:xfrm>
          <a:prstGeom prst="rect">
            <a:avLst/>
          </a:prstGeom>
        </p:spPr>
      </p:pic>
      <p:sp>
        <p:nvSpPr>
          <p:cNvPr id="12" name="TextBox 11">
            <a:extLst>
              <a:ext uri="{FF2B5EF4-FFF2-40B4-BE49-F238E27FC236}">
                <a16:creationId xmlns:a16="http://schemas.microsoft.com/office/drawing/2014/main" id="{35472AE4-E145-4167-9128-63F22DB00164}"/>
              </a:ext>
            </a:extLst>
          </p:cNvPr>
          <p:cNvSpPr txBox="1"/>
          <p:nvPr/>
        </p:nvSpPr>
        <p:spPr>
          <a:xfrm>
            <a:off x="10844578" y="772308"/>
            <a:ext cx="1236680" cy="535531"/>
          </a:xfrm>
          <a:prstGeom prst="rect">
            <a:avLst/>
          </a:prstGeom>
          <a:noFill/>
        </p:spPr>
        <p:txBody>
          <a:bodyPr wrap="square" rtlCol="0">
            <a:spAutoFit/>
          </a:bodyPr>
          <a:lstStyle/>
          <a:p>
            <a:pPr algn="r">
              <a:lnSpc>
                <a:spcPct val="90000"/>
              </a:lnSpc>
            </a:pPr>
            <a:endParaRPr lang="en-US" b="1">
              <a:solidFill>
                <a:srgbClr val="BBEE9E"/>
              </a:solidFill>
              <a:latin typeface="Arial Narrow" panose="020B0606020202030204" pitchFamily="34" charset="0"/>
            </a:endParaRPr>
          </a:p>
          <a:p>
            <a:pPr algn="r">
              <a:lnSpc>
                <a:spcPct val="90000"/>
              </a:lnSpc>
            </a:pPr>
            <a:r>
              <a:rPr lang="en-US" sz="1400" b="1" i="1">
                <a:solidFill>
                  <a:srgbClr val="BBEE9E"/>
                </a:solidFill>
                <a:latin typeface="Arial Narrow" panose="020B0606020202030204" pitchFamily="34" charset="0"/>
              </a:rPr>
              <a:t>Created by </a:t>
            </a:r>
          </a:p>
        </p:txBody>
      </p:sp>
      <p:sp>
        <p:nvSpPr>
          <p:cNvPr id="15" name="Content Placeholder 2">
            <a:extLst>
              <a:ext uri="{FF2B5EF4-FFF2-40B4-BE49-F238E27FC236}">
                <a16:creationId xmlns:a16="http://schemas.microsoft.com/office/drawing/2014/main" id="{B44F2668-6B68-FE41-B44F-248F07B4C674}"/>
              </a:ext>
            </a:extLst>
          </p:cNvPr>
          <p:cNvSpPr txBox="1">
            <a:spLocks/>
          </p:cNvSpPr>
          <p:nvPr/>
        </p:nvSpPr>
        <p:spPr>
          <a:xfrm>
            <a:off x="1454678" y="2838262"/>
            <a:ext cx="8215294" cy="3567020"/>
          </a:xfrm>
          <a:prstGeom prst="rect">
            <a:avLst/>
          </a:prstGeom>
        </p:spPr>
        <p:txBody>
          <a:bodyPr vert="horz" lIns="91440" tIns="45720" rIns="91440" bIns="45720" rtlCol="0" anchor="t">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a:buClr>
                <a:srgbClr val="7030A0"/>
              </a:buClr>
            </a:pPr>
            <a:r>
              <a:rPr lang="en-US" sz="2400">
                <a:latin typeface="Univers Condensed" panose="020B0506020202050204" pitchFamily="34" charset="0"/>
              </a:rPr>
              <a:t>Federal </a:t>
            </a:r>
            <a:r>
              <a:rPr lang="en-US" sz="2400" b="1">
                <a:latin typeface="Univers Condensed" panose="020B0506020202050204" pitchFamily="34" charset="0"/>
              </a:rPr>
              <a:t>equal population </a:t>
            </a:r>
            <a:r>
              <a:rPr lang="en-US" sz="2400">
                <a:latin typeface="Univers Condensed" panose="020B0506020202050204" pitchFamily="34" charset="0"/>
              </a:rPr>
              <a:t>requirements and adherence to the </a:t>
            </a:r>
            <a:r>
              <a:rPr lang="en-US" sz="2400" b="1">
                <a:latin typeface="Univers Condensed" panose="020B0506020202050204" pitchFamily="34" charset="0"/>
              </a:rPr>
              <a:t>Voting Rights Act </a:t>
            </a:r>
            <a:r>
              <a:rPr lang="en-US" sz="2400">
                <a:latin typeface="Univers Condensed" panose="020B0506020202050204" pitchFamily="34" charset="0"/>
              </a:rPr>
              <a:t>and constitutional rules on race</a:t>
            </a:r>
          </a:p>
          <a:p>
            <a:pPr>
              <a:buClr>
                <a:srgbClr val="7030A0"/>
              </a:buClr>
            </a:pPr>
            <a:r>
              <a:rPr lang="en-US" sz="2400" b="1">
                <a:latin typeface="Univers Condensed" panose="020B0506020202050204" pitchFamily="34" charset="0"/>
              </a:rPr>
              <a:t>Contiguity</a:t>
            </a:r>
            <a:r>
              <a:rPr lang="en-US" sz="2400">
                <a:latin typeface="Univers Condensed" panose="020B0506020202050204" pitchFamily="34" charset="0"/>
              </a:rPr>
              <a:t>: all state legislative districts must be contiguous (Ga. Const. Art. III, § II, ¶ 2)</a:t>
            </a:r>
            <a:endParaRPr lang="en-US" sz="2400" b="1">
              <a:latin typeface="Univers Condensed" panose="020B0506020202050204" pitchFamily="34" charset="0"/>
            </a:endParaRPr>
          </a:p>
        </p:txBody>
      </p:sp>
    </p:spTree>
    <p:extLst>
      <p:ext uri="{BB962C8B-B14F-4D97-AF65-F5344CB8AC3E}">
        <p14:creationId xmlns:p14="http://schemas.microsoft.com/office/powerpoint/2010/main" val="2908979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1000"/>
                                        <p:tgtEl>
                                          <p:spTgt spid="15">
                                            <p:txEl>
                                              <p:pRg st="0" end="0"/>
                                            </p:txEl>
                                          </p:spTgt>
                                        </p:tgtEl>
                                      </p:cBhvr>
                                    </p:animEffect>
                                    <p:anim calcmode="lin" valueType="num">
                                      <p:cBhvr>
                                        <p:cTn id="8"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5">
                                            <p:txEl>
                                              <p:pRg st="1" end="1"/>
                                            </p:txEl>
                                          </p:spTgt>
                                        </p:tgtEl>
                                        <p:attrNameLst>
                                          <p:attrName>style.visibility</p:attrName>
                                        </p:attrNameLst>
                                      </p:cBhvr>
                                      <p:to>
                                        <p:strVal val="visible"/>
                                      </p:to>
                                    </p:set>
                                    <p:animEffect transition="in" filter="fade">
                                      <p:cBhvr>
                                        <p:cTn id="14" dur="1000"/>
                                        <p:tgtEl>
                                          <p:spTgt spid="15">
                                            <p:txEl>
                                              <p:pRg st="1" end="1"/>
                                            </p:txEl>
                                          </p:spTgt>
                                        </p:tgtEl>
                                      </p:cBhvr>
                                    </p:animEffect>
                                    <p:anim calcmode="lin" valueType="num">
                                      <p:cBhvr>
                                        <p:cTn id="1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A80E1-7E4A-4F4A-9822-2E8EDA00B93F}"/>
              </a:ext>
            </a:extLst>
          </p:cNvPr>
          <p:cNvSpPr>
            <a:spLocks noGrp="1"/>
          </p:cNvSpPr>
          <p:nvPr>
            <p:ph type="title"/>
          </p:nvPr>
        </p:nvSpPr>
        <p:spPr>
          <a:xfrm>
            <a:off x="646111" y="452718"/>
            <a:ext cx="9404723" cy="738618"/>
          </a:xfrm>
        </p:spPr>
        <p:txBody>
          <a:bodyPr/>
          <a:lstStyle/>
          <a:p>
            <a:endParaRPr lang="en-US"/>
          </a:p>
        </p:txBody>
      </p:sp>
      <p:pic>
        <p:nvPicPr>
          <p:cNvPr id="5" name="Picture 4" descr="Abstract aqua blue blurred bokeh background">
            <a:extLst>
              <a:ext uri="{FF2B5EF4-FFF2-40B4-BE49-F238E27FC236}">
                <a16:creationId xmlns:a16="http://schemas.microsoft.com/office/drawing/2014/main" id="{5CB0F333-1D33-410E-929D-1512A990FDEA}"/>
              </a:ext>
            </a:extLst>
          </p:cNvPr>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b="80671"/>
          <a:stretch/>
        </p:blipFill>
        <p:spPr>
          <a:xfrm>
            <a:off x="0" y="0"/>
            <a:ext cx="12192000" cy="1629049"/>
          </a:xfrm>
          <a:prstGeom prst="rect">
            <a:avLst/>
          </a:prstGeom>
        </p:spPr>
      </p:pic>
      <p:pic>
        <p:nvPicPr>
          <p:cNvPr id="7" name="Picture 6" descr="Chart, bubble chart&#10;&#10;Description automatically generated">
            <a:extLst>
              <a:ext uri="{FF2B5EF4-FFF2-40B4-BE49-F238E27FC236}">
                <a16:creationId xmlns:a16="http://schemas.microsoft.com/office/drawing/2014/main" id="{BA2F38F7-B762-4DC6-9598-75E848BF8D55}"/>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39323" b="78646" l="29136" r="51537">
                        <a14:foregroundMark x1="29941" y1="58073" x2="29941" y2="58073"/>
                        <a14:foregroundMark x1="41508" y1="39323" x2="41508" y2="39323"/>
                        <a14:foregroundMark x1="38580" y1="71745" x2="38580" y2="71745"/>
                        <a14:foregroundMark x1="38433" y1="77734" x2="38433" y2="77734"/>
                        <a14:foregroundMark x1="43338" y1="78646" x2="43338" y2="78646"/>
                        <a14:foregroundMark x1="37408" y1="78646" x2="37408" y2="78646"/>
                        <a14:foregroundMark x1="29209" y1="55990" x2="29209" y2="55990"/>
                        <a14:foregroundMark x1="51537" y1="54167" x2="51537" y2="54167"/>
                      </a14:backgroundRemoval>
                    </a14:imgEffect>
                  </a14:imgLayer>
                </a14:imgProps>
              </a:ext>
            </a:extLst>
          </a:blip>
          <a:srcRect l="28882" t="36301" r="46308" b="19985"/>
          <a:stretch/>
        </p:blipFill>
        <p:spPr>
          <a:xfrm>
            <a:off x="155829" y="-32352"/>
            <a:ext cx="1660116" cy="1644509"/>
          </a:xfrm>
          <a:prstGeom prst="rect">
            <a:avLst/>
          </a:prstGeom>
        </p:spPr>
      </p:pic>
      <p:sp>
        <p:nvSpPr>
          <p:cNvPr id="9" name="TextBox 8">
            <a:extLst>
              <a:ext uri="{FF2B5EF4-FFF2-40B4-BE49-F238E27FC236}">
                <a16:creationId xmlns:a16="http://schemas.microsoft.com/office/drawing/2014/main" id="{A9DCDBBB-191A-4B16-991B-6D8EA7B4161E}"/>
              </a:ext>
            </a:extLst>
          </p:cNvPr>
          <p:cNvSpPr txBox="1"/>
          <p:nvPr/>
        </p:nvSpPr>
        <p:spPr>
          <a:xfrm>
            <a:off x="1836430" y="451098"/>
            <a:ext cx="9913258"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a:latin typeface="Univers"/>
              </a:rPr>
              <a:t>Redistricting Rules</a:t>
            </a:r>
            <a:r>
              <a:rPr lang="en-US" sz="4000">
                <a:latin typeface="Univers"/>
              </a:rPr>
              <a:t>: </a:t>
            </a:r>
            <a:r>
              <a:rPr lang="en-US" sz="4000">
                <a:latin typeface="Univers Condensed"/>
              </a:rPr>
              <a:t>Georgia Rules</a:t>
            </a:r>
          </a:p>
        </p:txBody>
      </p:sp>
      <p:sp>
        <p:nvSpPr>
          <p:cNvPr id="8" name="TextBox 7">
            <a:extLst>
              <a:ext uri="{FF2B5EF4-FFF2-40B4-BE49-F238E27FC236}">
                <a16:creationId xmlns:a16="http://schemas.microsoft.com/office/drawing/2014/main" id="{F903C148-31C8-43E6-805B-C66439CB9C11}"/>
              </a:ext>
            </a:extLst>
          </p:cNvPr>
          <p:cNvSpPr txBox="1"/>
          <p:nvPr/>
        </p:nvSpPr>
        <p:spPr>
          <a:xfrm>
            <a:off x="985887" y="2063255"/>
            <a:ext cx="6093500" cy="523220"/>
          </a:xfrm>
          <a:prstGeom prst="rect">
            <a:avLst/>
          </a:prstGeom>
          <a:noFill/>
        </p:spPr>
        <p:txBody>
          <a:bodyPr wrap="square">
            <a:spAutoFit/>
          </a:bodyPr>
          <a:lstStyle/>
          <a:p>
            <a:r>
              <a:rPr lang="en-US" sz="2800" b="1">
                <a:solidFill>
                  <a:srgbClr val="7030A0"/>
                </a:solidFill>
                <a:latin typeface="Univers" panose="020B0503020202020204" pitchFamily="34" charset="0"/>
              </a:rPr>
              <a:t>Who draws the lines? </a:t>
            </a:r>
          </a:p>
        </p:txBody>
      </p:sp>
      <p:sp>
        <p:nvSpPr>
          <p:cNvPr id="13" name="Content Placeholder 2">
            <a:extLst>
              <a:ext uri="{FF2B5EF4-FFF2-40B4-BE49-F238E27FC236}">
                <a16:creationId xmlns:a16="http://schemas.microsoft.com/office/drawing/2014/main" id="{D78625AD-72D2-4B24-9373-7909E296616A}"/>
              </a:ext>
            </a:extLst>
          </p:cNvPr>
          <p:cNvSpPr txBox="1">
            <a:spLocks/>
          </p:cNvSpPr>
          <p:nvPr/>
        </p:nvSpPr>
        <p:spPr>
          <a:xfrm>
            <a:off x="1454678" y="2838263"/>
            <a:ext cx="10285632" cy="2029158"/>
          </a:xfrm>
          <a:prstGeom prst="rect">
            <a:avLst/>
          </a:prstGeom>
        </p:spPr>
        <p:txBody>
          <a:bodyPr vert="horz" lIns="91440" tIns="45720" rIns="91440" bIns="45720" rtlCol="0" anchor="t">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a:buClr>
                <a:srgbClr val="7030A0"/>
              </a:buClr>
            </a:pPr>
            <a:r>
              <a:rPr lang="en-US" sz="2400">
                <a:latin typeface="Univers Condensed" panose="020B0506020202050204" pitchFamily="34" charset="0"/>
              </a:rPr>
              <a:t>Congressional lines are </a:t>
            </a:r>
            <a:r>
              <a:rPr lang="en-US" sz="2400" b="1">
                <a:latin typeface="Univers Condensed" panose="020B0506020202050204" pitchFamily="34" charset="0"/>
              </a:rPr>
              <a:t>drawn by the state legislature</a:t>
            </a:r>
            <a:r>
              <a:rPr lang="en-US" sz="2400">
                <a:latin typeface="Univers Condensed" panose="020B0506020202050204" pitchFamily="34" charset="0"/>
              </a:rPr>
              <a:t> as a statute and is subject to a gubernatorial veto</a:t>
            </a:r>
            <a:endParaRPr lang="en-US" sz="2400" b="1">
              <a:latin typeface="Univers Condensed" panose="020B0506020202050204" pitchFamily="34" charset="0"/>
            </a:endParaRPr>
          </a:p>
          <a:p>
            <a:pPr>
              <a:buClr>
                <a:srgbClr val="7030A0"/>
              </a:buClr>
            </a:pPr>
            <a:r>
              <a:rPr lang="en-US" sz="2400">
                <a:latin typeface="Univers Condensed" panose="020B0506020202050204" pitchFamily="34" charset="0"/>
              </a:rPr>
              <a:t>State legislative lines are </a:t>
            </a:r>
            <a:r>
              <a:rPr lang="en-US" sz="2400" b="1">
                <a:latin typeface="Univers Condensed" panose="020B0506020202050204" pitchFamily="34" charset="0"/>
              </a:rPr>
              <a:t>drawn by the state legislature</a:t>
            </a:r>
            <a:r>
              <a:rPr lang="en-US" sz="2400">
                <a:latin typeface="Univers Condensed" panose="020B0506020202050204" pitchFamily="34" charset="0"/>
              </a:rPr>
              <a:t> as a statute and is subject to a gubernatorial veto</a:t>
            </a:r>
            <a:endParaRPr lang="en-US" sz="2400" b="1">
              <a:latin typeface="Univers Condensed" panose="020B0506020202050204" pitchFamily="34" charset="0"/>
            </a:endParaRPr>
          </a:p>
          <a:p>
            <a:pPr>
              <a:buClr>
                <a:srgbClr val="7030A0"/>
              </a:buClr>
            </a:pPr>
            <a:endParaRPr lang="en-US" sz="2400">
              <a:latin typeface="Univers Condensed" panose="020B0506020202050204" pitchFamily="34" charset="0"/>
            </a:endParaRPr>
          </a:p>
        </p:txBody>
      </p:sp>
      <p:pic>
        <p:nvPicPr>
          <p:cNvPr id="11" name="Picture 10">
            <a:extLst>
              <a:ext uri="{FF2B5EF4-FFF2-40B4-BE49-F238E27FC236}">
                <a16:creationId xmlns:a16="http://schemas.microsoft.com/office/drawing/2014/main" id="{69B053B8-F57C-4D37-B2DE-9059DBDA09F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568524" y="1223076"/>
            <a:ext cx="1444377" cy="370565"/>
          </a:xfrm>
          <a:prstGeom prst="rect">
            <a:avLst/>
          </a:prstGeom>
        </p:spPr>
      </p:pic>
      <p:sp>
        <p:nvSpPr>
          <p:cNvPr id="12" name="TextBox 11">
            <a:extLst>
              <a:ext uri="{FF2B5EF4-FFF2-40B4-BE49-F238E27FC236}">
                <a16:creationId xmlns:a16="http://schemas.microsoft.com/office/drawing/2014/main" id="{35472AE4-E145-4167-9128-63F22DB00164}"/>
              </a:ext>
            </a:extLst>
          </p:cNvPr>
          <p:cNvSpPr txBox="1"/>
          <p:nvPr/>
        </p:nvSpPr>
        <p:spPr>
          <a:xfrm>
            <a:off x="10844578" y="772308"/>
            <a:ext cx="1236680" cy="535531"/>
          </a:xfrm>
          <a:prstGeom prst="rect">
            <a:avLst/>
          </a:prstGeom>
          <a:noFill/>
        </p:spPr>
        <p:txBody>
          <a:bodyPr wrap="square" rtlCol="0">
            <a:spAutoFit/>
          </a:bodyPr>
          <a:lstStyle/>
          <a:p>
            <a:pPr algn="r">
              <a:lnSpc>
                <a:spcPct val="90000"/>
              </a:lnSpc>
            </a:pPr>
            <a:endParaRPr lang="en-US" b="1">
              <a:solidFill>
                <a:srgbClr val="BBEE9E"/>
              </a:solidFill>
              <a:latin typeface="Arial Narrow" panose="020B0606020202030204" pitchFamily="34" charset="0"/>
            </a:endParaRPr>
          </a:p>
          <a:p>
            <a:pPr algn="r">
              <a:lnSpc>
                <a:spcPct val="90000"/>
              </a:lnSpc>
            </a:pPr>
            <a:r>
              <a:rPr lang="en-US" sz="1400" b="1" i="1">
                <a:solidFill>
                  <a:srgbClr val="BBEE9E"/>
                </a:solidFill>
                <a:latin typeface="Arial Narrow" panose="020B0606020202030204" pitchFamily="34" charset="0"/>
              </a:rPr>
              <a:t>Created by </a:t>
            </a:r>
          </a:p>
        </p:txBody>
      </p:sp>
    </p:spTree>
    <p:extLst>
      <p:ext uri="{BB962C8B-B14F-4D97-AF65-F5344CB8AC3E}">
        <p14:creationId xmlns:p14="http://schemas.microsoft.com/office/powerpoint/2010/main" val="321117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1000"/>
                                        <p:tgtEl>
                                          <p:spTgt spid="13">
                                            <p:txEl>
                                              <p:pRg st="0" end="0"/>
                                            </p:txEl>
                                          </p:spTgt>
                                        </p:tgtEl>
                                      </p:cBhvr>
                                    </p:animEffect>
                                    <p:anim calcmode="lin" valueType="num">
                                      <p:cBhvr>
                                        <p:cTn id="8"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xEl>
                                              <p:pRg st="1" end="1"/>
                                            </p:txEl>
                                          </p:spTgt>
                                        </p:tgtEl>
                                        <p:attrNameLst>
                                          <p:attrName>style.visibility</p:attrName>
                                        </p:attrNameLst>
                                      </p:cBhvr>
                                      <p:to>
                                        <p:strVal val="visible"/>
                                      </p:to>
                                    </p:set>
                                    <p:animEffect transition="in" filter="fade">
                                      <p:cBhvr>
                                        <p:cTn id="14" dur="1000"/>
                                        <p:tgtEl>
                                          <p:spTgt spid="13">
                                            <p:txEl>
                                              <p:pRg st="1" end="1"/>
                                            </p:txEl>
                                          </p:spTgt>
                                        </p:tgtEl>
                                      </p:cBhvr>
                                    </p:animEffect>
                                    <p:anim calcmode="lin" valueType="num">
                                      <p:cBhvr>
                                        <p:cTn id="1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39D8F-2405-49EA-82F5-A81E7CEE0322}"/>
              </a:ext>
            </a:extLst>
          </p:cNvPr>
          <p:cNvSpPr>
            <a:spLocks noGrp="1"/>
          </p:cNvSpPr>
          <p:nvPr>
            <p:ph type="ctrTitle"/>
          </p:nvPr>
        </p:nvSpPr>
        <p:spPr/>
        <p:txBody>
          <a:bodyPr/>
          <a:lstStyle/>
          <a:p>
            <a:r>
              <a:rPr lang="en-US"/>
              <a:t>m</a:t>
            </a:r>
          </a:p>
        </p:txBody>
      </p:sp>
      <p:sp>
        <p:nvSpPr>
          <p:cNvPr id="3" name="Subtitle 2">
            <a:extLst>
              <a:ext uri="{FF2B5EF4-FFF2-40B4-BE49-F238E27FC236}">
                <a16:creationId xmlns:a16="http://schemas.microsoft.com/office/drawing/2014/main" id="{A55284A8-92D8-475C-8E00-365A87AAB017}"/>
              </a:ext>
            </a:extLst>
          </p:cNvPr>
          <p:cNvSpPr>
            <a:spLocks noGrp="1"/>
          </p:cNvSpPr>
          <p:nvPr>
            <p:ph type="subTitle" idx="1"/>
          </p:nvPr>
        </p:nvSpPr>
        <p:spPr/>
        <p:txBody>
          <a:bodyPr/>
          <a:lstStyle/>
          <a:p>
            <a:endParaRPr lang="en-US"/>
          </a:p>
        </p:txBody>
      </p:sp>
      <p:pic>
        <p:nvPicPr>
          <p:cNvPr id="4" name="Picture 7">
            <a:extLst>
              <a:ext uri="{FF2B5EF4-FFF2-40B4-BE49-F238E27FC236}">
                <a16:creationId xmlns:a16="http://schemas.microsoft.com/office/drawing/2014/main" id="{19A6D2B2-A0DE-4DDB-8387-4024DD66BD84}"/>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11200"/>
                    </a14:imgEffect>
                  </a14:imgLayer>
                </a14:imgProps>
              </a:ext>
            </a:extLst>
          </a:blip>
          <a:stretch>
            <a:fillRect/>
          </a:stretch>
        </p:blipFill>
        <p:spPr>
          <a:xfrm>
            <a:off x="4652" y="938"/>
            <a:ext cx="12186788" cy="6845517"/>
          </a:xfrm>
          <a:prstGeom prst="rect">
            <a:avLst/>
          </a:prstGeom>
        </p:spPr>
      </p:pic>
      <p:pic>
        <p:nvPicPr>
          <p:cNvPr id="5" name="Picture 4" descr="Abstract aqua blue blurred bokeh background">
            <a:extLst>
              <a:ext uri="{FF2B5EF4-FFF2-40B4-BE49-F238E27FC236}">
                <a16:creationId xmlns:a16="http://schemas.microsoft.com/office/drawing/2014/main" id="{6CCA4431-2AE9-4688-B8E4-D923BA13BC8E}"/>
              </a:ext>
            </a:extLst>
          </p:cNvPr>
          <p:cNvPicPr>
            <a:picLocks noChangeAspect="1"/>
          </p:cNvPicPr>
          <p:nvPr/>
        </p:nvPicPr>
        <p:blipFill rotWithShape="1">
          <a:blip r:embed="rId5">
            <a:alphaModFix amt="85000"/>
            <a:duotone>
              <a:prstClr val="black"/>
              <a:srgbClr val="81B7E9">
                <a:tint val="45000"/>
                <a:satMod val="400000"/>
              </a:srgbClr>
            </a:duotone>
            <a:extLst>
              <a:ext uri="{BEBA8EAE-BF5A-486C-A8C5-ECC9F3942E4B}">
                <a14:imgProps xmlns:a14="http://schemas.microsoft.com/office/drawing/2010/main">
                  <a14:imgLayer r:embed="rId6">
                    <a14:imgEffect>
                      <a14:colorTemperature colorTemp="11200"/>
                    </a14:imgEffect>
                  </a14:imgLayer>
                </a14:imgProps>
              </a:ext>
              <a:ext uri="{28A0092B-C50C-407E-A947-70E740481C1C}">
                <a14:useLocalDpi xmlns:a14="http://schemas.microsoft.com/office/drawing/2010/main" val="0"/>
              </a:ext>
            </a:extLst>
          </a:blip>
          <a:srcRect b="80671"/>
          <a:stretch/>
        </p:blipFill>
        <p:spPr>
          <a:xfrm>
            <a:off x="-4653" y="3619340"/>
            <a:ext cx="12205957" cy="2506067"/>
          </a:xfrm>
          <a:prstGeom prst="rect">
            <a:avLst/>
          </a:prstGeom>
          <a:solidFill>
            <a:srgbClr val="A5E57E">
              <a:alpha val="74902"/>
            </a:srgbClr>
          </a:solidFill>
        </p:spPr>
      </p:pic>
      <p:sp>
        <p:nvSpPr>
          <p:cNvPr id="6" name="TextBox 5">
            <a:extLst>
              <a:ext uri="{FF2B5EF4-FFF2-40B4-BE49-F238E27FC236}">
                <a16:creationId xmlns:a16="http://schemas.microsoft.com/office/drawing/2014/main" id="{7DA349AB-C6AA-4784-ADE3-9F35CF00E59A}"/>
              </a:ext>
            </a:extLst>
          </p:cNvPr>
          <p:cNvSpPr txBox="1"/>
          <p:nvPr/>
        </p:nvSpPr>
        <p:spPr>
          <a:xfrm>
            <a:off x="1328056" y="3975232"/>
            <a:ext cx="10868595" cy="1815882"/>
          </a:xfrm>
          <a:prstGeom prst="rect">
            <a:avLst/>
          </a:prstGeom>
          <a:noFill/>
        </p:spPr>
        <p:txBody>
          <a:bodyPr wrap="square" lIns="91440" tIns="45720" rIns="91440" bIns="45720" anchor="t">
            <a:spAutoFit/>
          </a:bodyPr>
          <a:lstStyle/>
          <a:p>
            <a:pPr algn="ctr"/>
            <a:r>
              <a:rPr lang="en-US" sz="2800" b="1" i="1">
                <a:latin typeface="Univers"/>
              </a:rPr>
              <a:t>For more in on Redistricting Rules &amp; Timelines, check out:</a:t>
            </a:r>
          </a:p>
          <a:p>
            <a:pPr algn="ctr"/>
            <a:endParaRPr lang="en-US" b="1" i="1">
              <a:latin typeface="Univers"/>
            </a:endParaRPr>
          </a:p>
          <a:p>
            <a:pPr algn="ctr"/>
            <a:r>
              <a:rPr lang="en-US" sz="3200" b="1">
                <a:latin typeface="Univers"/>
                <a:hlinkClick r:id="rId7"/>
              </a:rPr>
              <a:t>www.redistrictingcommunitycollege.com</a:t>
            </a:r>
            <a:endParaRPr lang="en-US" sz="3200" b="1">
              <a:latin typeface="Univers"/>
            </a:endParaRPr>
          </a:p>
          <a:p>
            <a:pPr algn="ctr"/>
            <a:r>
              <a:rPr lang="en-US" sz="3200" b="1">
                <a:latin typeface="Univers"/>
                <a:hlinkClick r:id="rId8"/>
              </a:rPr>
              <a:t>www.commoncause.org/redistrictingtimelines</a:t>
            </a:r>
            <a:r>
              <a:rPr lang="en-US" sz="3200" b="1">
                <a:latin typeface="Univers"/>
              </a:rPr>
              <a:t> </a:t>
            </a:r>
          </a:p>
        </p:txBody>
      </p:sp>
      <p:pic>
        <p:nvPicPr>
          <p:cNvPr id="7" name="Picture 6" descr="Diagram&#10;&#10;Description automatically generated">
            <a:extLst>
              <a:ext uri="{FF2B5EF4-FFF2-40B4-BE49-F238E27FC236}">
                <a16:creationId xmlns:a16="http://schemas.microsoft.com/office/drawing/2014/main" id="{5CC9A602-369A-4298-8997-36F4F0FB8EA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073" y="3866448"/>
            <a:ext cx="1988932" cy="1389473"/>
          </a:xfrm>
          <a:prstGeom prst="rect">
            <a:avLst/>
          </a:prstGeom>
        </p:spPr>
      </p:pic>
    </p:spTree>
    <p:extLst>
      <p:ext uri="{BB962C8B-B14F-4D97-AF65-F5344CB8AC3E}">
        <p14:creationId xmlns:p14="http://schemas.microsoft.com/office/powerpoint/2010/main" val="22266204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pic>
        <p:nvPicPr>
          <p:cNvPr id="41" name="Picture 40" descr="Abstract aqua blue blurred bokeh background">
            <a:extLst>
              <a:ext uri="{FF2B5EF4-FFF2-40B4-BE49-F238E27FC236}">
                <a16:creationId xmlns:a16="http://schemas.microsoft.com/office/drawing/2014/main" id="{9BB89880-3290-454C-A894-38EEE6C2979A}"/>
              </a:ext>
            </a:extLst>
          </p:cNvPr>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b="80671"/>
          <a:stretch/>
        </p:blipFill>
        <p:spPr>
          <a:xfrm>
            <a:off x="0" y="0"/>
            <a:ext cx="12192000" cy="1629049"/>
          </a:xfrm>
          <a:prstGeom prst="rect">
            <a:avLst/>
          </a:prstGeom>
        </p:spPr>
      </p:pic>
      <p:sp>
        <p:nvSpPr>
          <p:cNvPr id="43" name="TextBox 42">
            <a:extLst>
              <a:ext uri="{FF2B5EF4-FFF2-40B4-BE49-F238E27FC236}">
                <a16:creationId xmlns:a16="http://schemas.microsoft.com/office/drawing/2014/main" id="{907F1F39-D01E-4038-BB5C-AA348D9094A7}"/>
              </a:ext>
            </a:extLst>
          </p:cNvPr>
          <p:cNvSpPr txBox="1"/>
          <p:nvPr/>
        </p:nvSpPr>
        <p:spPr>
          <a:xfrm>
            <a:off x="1971774" y="306692"/>
            <a:ext cx="8487779" cy="1077218"/>
          </a:xfrm>
          <a:prstGeom prst="rect">
            <a:avLst/>
          </a:prstGeom>
          <a:noFill/>
        </p:spPr>
        <p:txBody>
          <a:bodyPr wrap="square">
            <a:spAutoFit/>
          </a:bodyPr>
          <a:lstStyle/>
          <a:p>
            <a:r>
              <a:rPr lang="en-US" sz="3200" b="1">
                <a:latin typeface="Univers Condensed" panose="020B0503020202020204" pitchFamily="34" charset="0"/>
                <a:ea typeface="Halyard Display" pitchFamily="50" charset="0"/>
              </a:rPr>
              <a:t>Redistricting Community College</a:t>
            </a:r>
          </a:p>
          <a:p>
            <a:r>
              <a:rPr lang="en-US" sz="3200" b="1" i="1">
                <a:latin typeface="Univers Condensed" panose="020B0503020202020204" pitchFamily="34" charset="0"/>
                <a:ea typeface="Halyard Display" pitchFamily="50" charset="0"/>
                <a:cs typeface="Arial" panose="020B0604020202020204" pitchFamily="34" charset="0"/>
              </a:rPr>
              <a:t>Curriculum</a:t>
            </a:r>
            <a:endParaRPr lang="en-US" sz="2800" i="1">
              <a:latin typeface="Univers Condensed" panose="020B0506020202050204" pitchFamily="34" charset="0"/>
              <a:cs typeface="Arial" panose="020B0604020202020204" pitchFamily="34" charset="0"/>
            </a:endParaRPr>
          </a:p>
        </p:txBody>
      </p:sp>
      <p:graphicFrame>
        <p:nvGraphicFramePr>
          <p:cNvPr id="2" name="Table 1">
            <a:extLst>
              <a:ext uri="{FF2B5EF4-FFF2-40B4-BE49-F238E27FC236}">
                <a16:creationId xmlns:a16="http://schemas.microsoft.com/office/drawing/2014/main" id="{CCDAC1E5-A11F-439C-838E-E288D5F03858}"/>
              </a:ext>
            </a:extLst>
          </p:cNvPr>
          <p:cNvGraphicFramePr>
            <a:graphicFrameLocks noGrp="1"/>
          </p:cNvGraphicFramePr>
          <p:nvPr>
            <p:extLst>
              <p:ext uri="{D42A27DB-BD31-4B8C-83A1-F6EECF244321}">
                <p14:modId xmlns:p14="http://schemas.microsoft.com/office/powerpoint/2010/main" val="567200888"/>
              </p:ext>
            </p:extLst>
          </p:nvPr>
        </p:nvGraphicFramePr>
        <p:xfrm>
          <a:off x="1971774" y="1703993"/>
          <a:ext cx="8487779" cy="5102413"/>
        </p:xfrm>
        <a:graphic>
          <a:graphicData uri="http://schemas.openxmlformats.org/drawingml/2006/table">
            <a:tbl>
              <a:tblPr firstCol="1" bandRow="1">
                <a:tableStyleId>{5C22544A-7EE6-4342-B048-85BDC9FD1C3A}</a:tableStyleId>
              </a:tblPr>
              <a:tblGrid>
                <a:gridCol w="8487779">
                  <a:extLst>
                    <a:ext uri="{9D8B030D-6E8A-4147-A177-3AD203B41FA5}">
                      <a16:colId xmlns:a16="http://schemas.microsoft.com/office/drawing/2014/main" val="3137245494"/>
                    </a:ext>
                  </a:extLst>
                </a:gridCol>
              </a:tblGrid>
              <a:tr h="504635">
                <a:tc>
                  <a:txBody>
                    <a:bodyPr/>
                    <a:lstStyle/>
                    <a:p>
                      <a:pPr marL="0" marR="0">
                        <a:lnSpc>
                          <a:spcPct val="107000"/>
                        </a:lnSpc>
                        <a:spcBef>
                          <a:spcPts val="0"/>
                        </a:spcBef>
                        <a:spcAft>
                          <a:spcPts val="0"/>
                        </a:spcAft>
                      </a:pPr>
                      <a:r>
                        <a:rPr lang="en-US" sz="1600">
                          <a:solidFill>
                            <a:schemeClr val="bg1"/>
                          </a:solidFill>
                          <a:effectLst/>
                          <a:latin typeface="Univers" panose="020B0503020202020204" pitchFamily="34" charset="0"/>
                        </a:rPr>
                        <a:t>Part 1. Introduction to Redistricting</a:t>
                      </a:r>
                    </a:p>
                    <a:p>
                      <a:pPr marL="628650" marR="0" lvl="1" indent="-171450">
                        <a:lnSpc>
                          <a:spcPct val="107000"/>
                        </a:lnSpc>
                        <a:spcBef>
                          <a:spcPts val="0"/>
                        </a:spcBef>
                        <a:spcAft>
                          <a:spcPts val="0"/>
                        </a:spcAft>
                        <a:buFont typeface="Arial" panose="020B0604020202020204" pitchFamily="34" charset="0"/>
                        <a:buChar char="•"/>
                      </a:pPr>
                      <a:r>
                        <a:rPr lang="en-US" sz="1200" b="0">
                          <a:solidFill>
                            <a:schemeClr val="bg1"/>
                          </a:solidFill>
                          <a:effectLst/>
                          <a:latin typeface="Univers" panose="020B0503020202020204" pitchFamily="34" charset="0"/>
                        </a:rPr>
                        <a:t>What is Redistricting? How does it work? Why should we care?</a:t>
                      </a:r>
                      <a:endParaRPr lang="en-US" sz="1200" b="0">
                        <a:solidFill>
                          <a:schemeClr val="bg1"/>
                        </a:solidFill>
                        <a:effectLst/>
                        <a:latin typeface="Univers" panose="020B0503020202020204" pitchFamily="34" charset="0"/>
                        <a:ea typeface="Calibri" panose="020F0502020204030204" pitchFamily="34" charset="0"/>
                        <a:cs typeface="Times New Roman" panose="02020603050405020304" pitchFamily="18" charset="0"/>
                      </a:endParaRPr>
                    </a:p>
                  </a:txBody>
                  <a:tcPr marL="50887" marR="50887" marT="0" marB="0">
                    <a:solidFill>
                      <a:srgbClr val="EAEC8B"/>
                    </a:solidFill>
                  </a:tcPr>
                </a:tc>
                <a:extLst>
                  <a:ext uri="{0D108BD9-81ED-4DB2-BD59-A6C34878D82A}">
                    <a16:rowId xmlns:a16="http://schemas.microsoft.com/office/drawing/2014/main" val="4048917044"/>
                  </a:ext>
                </a:extLst>
              </a:tr>
              <a:tr h="506437">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600">
                          <a:solidFill>
                            <a:schemeClr val="bg1"/>
                          </a:solidFill>
                          <a:effectLst/>
                          <a:latin typeface="Univers" panose="020B0503020202020204" pitchFamily="34" charset="0"/>
                        </a:rPr>
                        <a:t>Part 2. Voting Rights Act</a:t>
                      </a:r>
                    </a:p>
                    <a:p>
                      <a:pPr marL="742950" marR="0" lvl="1" indent="-18288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200" b="0">
                          <a:solidFill>
                            <a:schemeClr val="bg1"/>
                          </a:solidFill>
                          <a:effectLst/>
                          <a:latin typeface="Univers" panose="020B0503020202020204" pitchFamily="34" charset="0"/>
                        </a:rPr>
                        <a:t>What is the Voting Rights Act? How does it protect minority communities?</a:t>
                      </a:r>
                      <a:endParaRPr lang="en-US" sz="1050" b="0">
                        <a:solidFill>
                          <a:schemeClr val="bg1"/>
                        </a:solidFill>
                        <a:effectLst/>
                        <a:latin typeface="Univers" panose="020B0503020202020204" pitchFamily="34" charset="0"/>
                        <a:ea typeface="Calibri" panose="020F0502020204030204" pitchFamily="34" charset="0"/>
                        <a:cs typeface="Times New Roman" panose="02020603050405020304" pitchFamily="18" charset="0"/>
                      </a:endParaRPr>
                    </a:p>
                  </a:txBody>
                  <a:tcPr marL="50887" marR="50887" marT="0" marB="0">
                    <a:solidFill>
                      <a:srgbClr val="AEED8B"/>
                    </a:solidFill>
                  </a:tcPr>
                </a:tc>
                <a:extLst>
                  <a:ext uri="{0D108BD9-81ED-4DB2-BD59-A6C34878D82A}">
                    <a16:rowId xmlns:a16="http://schemas.microsoft.com/office/drawing/2014/main" val="214443896"/>
                  </a:ext>
                </a:extLst>
              </a:tr>
              <a:tr h="1350498">
                <a:tc>
                  <a:txBody>
                    <a:bodyPr/>
                    <a:lstStyle/>
                    <a:p>
                      <a:pPr marL="0" marR="0">
                        <a:lnSpc>
                          <a:spcPct val="107000"/>
                        </a:lnSpc>
                        <a:spcBef>
                          <a:spcPts val="0"/>
                        </a:spcBef>
                        <a:spcAft>
                          <a:spcPts val="0"/>
                        </a:spcAft>
                      </a:pPr>
                      <a:r>
                        <a:rPr lang="en-US" sz="1600">
                          <a:solidFill>
                            <a:schemeClr val="bg1"/>
                          </a:solidFill>
                          <a:effectLst/>
                          <a:latin typeface="Univers" panose="020B0503020202020204" pitchFamily="34" charset="0"/>
                        </a:rPr>
                        <a:t>Part 3A. Community Mapping – Training for Trainers</a:t>
                      </a:r>
                    </a:p>
                    <a:p>
                      <a:pPr marL="640080" marR="0" lvl="1" indent="-182880">
                        <a:lnSpc>
                          <a:spcPct val="107000"/>
                        </a:lnSpc>
                        <a:spcBef>
                          <a:spcPts val="0"/>
                        </a:spcBef>
                        <a:spcAft>
                          <a:spcPts val="0"/>
                        </a:spcAft>
                        <a:buFont typeface="Arial" panose="020B0604020202020204" pitchFamily="34" charset="0"/>
                        <a:buChar char="•"/>
                      </a:pPr>
                      <a:r>
                        <a:rPr lang="en-US" sz="1200" b="0">
                          <a:solidFill>
                            <a:schemeClr val="bg1"/>
                          </a:solidFill>
                          <a:effectLst/>
                          <a:latin typeface="Univers" panose="020B0503020202020204" pitchFamily="34" charset="0"/>
                        </a:rPr>
                        <a:t>Why is community mapping important?</a:t>
                      </a:r>
                    </a:p>
                    <a:p>
                      <a:pPr marL="640080" marR="0" lvl="1" indent="-182880">
                        <a:lnSpc>
                          <a:spcPct val="107000"/>
                        </a:lnSpc>
                        <a:spcBef>
                          <a:spcPts val="0"/>
                        </a:spcBef>
                        <a:spcAft>
                          <a:spcPts val="0"/>
                        </a:spcAft>
                        <a:buFont typeface="Arial" panose="020B0604020202020204" pitchFamily="34" charset="0"/>
                        <a:buChar char="•"/>
                      </a:pPr>
                      <a:r>
                        <a:rPr lang="en-US" sz="1200" b="0">
                          <a:solidFill>
                            <a:schemeClr val="bg1"/>
                          </a:solidFill>
                          <a:effectLst/>
                          <a:latin typeface="Univers" panose="020B0503020202020204" pitchFamily="34" charset="0"/>
                        </a:rPr>
                        <a:t>How do we define our community? What stories are we looking for? What data would help?</a:t>
                      </a:r>
                    </a:p>
                    <a:p>
                      <a:pPr marL="0" marR="0">
                        <a:lnSpc>
                          <a:spcPct val="107000"/>
                        </a:lnSpc>
                        <a:spcBef>
                          <a:spcPts val="0"/>
                        </a:spcBef>
                        <a:spcAft>
                          <a:spcPts val="0"/>
                        </a:spcAft>
                      </a:pPr>
                      <a:r>
                        <a:rPr lang="en-US" sz="1600">
                          <a:solidFill>
                            <a:schemeClr val="bg1"/>
                          </a:solidFill>
                          <a:effectLst/>
                          <a:latin typeface="Univers" panose="020B0503020202020204" pitchFamily="34" charset="0"/>
                        </a:rPr>
                        <a:t>       Breakout - Learning to use the free community mapping apps</a:t>
                      </a:r>
                    </a:p>
                    <a:p>
                      <a:pPr marL="628650" marR="0" lvl="1" indent="-171450">
                        <a:lnSpc>
                          <a:spcPct val="107000"/>
                        </a:lnSpc>
                        <a:spcBef>
                          <a:spcPts val="0"/>
                        </a:spcBef>
                        <a:spcAft>
                          <a:spcPts val="0"/>
                        </a:spcAft>
                        <a:buFont typeface="Arial" panose="020B0604020202020204" pitchFamily="34" charset="0"/>
                        <a:buChar char="•"/>
                      </a:pPr>
                      <a:r>
                        <a:rPr lang="en-US" sz="1200" b="0">
                          <a:solidFill>
                            <a:schemeClr val="bg1"/>
                          </a:solidFill>
                          <a:effectLst/>
                          <a:latin typeface="Univers" panose="020B0503020202020204" pitchFamily="34" charset="0"/>
                        </a:rPr>
                        <a:t>How do we use the free mapping apps? What are the features?</a:t>
                      </a:r>
                    </a:p>
                    <a:p>
                      <a:pPr marL="628650" marR="0" lvl="1" indent="-171450">
                        <a:lnSpc>
                          <a:spcPct val="107000"/>
                        </a:lnSpc>
                        <a:spcBef>
                          <a:spcPts val="0"/>
                        </a:spcBef>
                        <a:spcAft>
                          <a:spcPts val="0"/>
                        </a:spcAft>
                        <a:buFont typeface="Arial" panose="020B0604020202020204" pitchFamily="34" charset="0"/>
                        <a:buChar char="•"/>
                      </a:pPr>
                      <a:r>
                        <a:rPr lang="en-US" sz="1200" b="0">
                          <a:solidFill>
                            <a:schemeClr val="bg1"/>
                          </a:solidFill>
                          <a:effectLst/>
                          <a:latin typeface="Univers" panose="020B0503020202020204" pitchFamily="34" charset="0"/>
                        </a:rPr>
                        <a:t>How do we share maps in a coalition?</a:t>
                      </a:r>
                    </a:p>
                  </a:txBody>
                  <a:tcPr marL="50887" marR="50887" marT="0" marB="0">
                    <a:solidFill>
                      <a:srgbClr val="8CF1E5"/>
                    </a:solidFill>
                  </a:tcPr>
                </a:tc>
                <a:extLst>
                  <a:ext uri="{0D108BD9-81ED-4DB2-BD59-A6C34878D82A}">
                    <a16:rowId xmlns:a16="http://schemas.microsoft.com/office/drawing/2014/main" val="4056752340"/>
                  </a:ext>
                </a:extLst>
              </a:tr>
              <a:tr h="351210">
                <a:tc>
                  <a:txBody>
                    <a:bodyPr/>
                    <a:lstStyle/>
                    <a:p>
                      <a:pPr marL="0" marR="0">
                        <a:lnSpc>
                          <a:spcPct val="107000"/>
                        </a:lnSpc>
                        <a:spcBef>
                          <a:spcPts val="0"/>
                        </a:spcBef>
                        <a:spcAft>
                          <a:spcPts val="0"/>
                        </a:spcAft>
                      </a:pPr>
                      <a:r>
                        <a:rPr lang="en-US" sz="1600">
                          <a:solidFill>
                            <a:schemeClr val="tx1"/>
                          </a:solidFill>
                          <a:effectLst/>
                          <a:latin typeface="Univers" panose="020B0503020202020204" pitchFamily="34" charset="0"/>
                        </a:rPr>
                        <a:t>Part 4. Redistricting Timelines and Rules</a:t>
                      </a:r>
                      <a:endParaRPr lang="en-US" sz="1600">
                        <a:solidFill>
                          <a:schemeClr val="tx1"/>
                        </a:solidFill>
                        <a:effectLst/>
                        <a:latin typeface="Univers" panose="020B0503020202020204" pitchFamily="34" charset="0"/>
                        <a:ea typeface="Calibri" panose="020F0502020204030204" pitchFamily="34" charset="0"/>
                        <a:cs typeface="Times New Roman" panose="02020603050405020304" pitchFamily="18" charset="0"/>
                      </a:endParaRPr>
                    </a:p>
                  </a:txBody>
                  <a:tcPr marL="50887" marR="50887" marT="0" marB="0">
                    <a:solidFill>
                      <a:srgbClr val="8CBFF2"/>
                    </a:solidFill>
                  </a:tcPr>
                </a:tc>
                <a:extLst>
                  <a:ext uri="{0D108BD9-81ED-4DB2-BD59-A6C34878D82A}">
                    <a16:rowId xmlns:a16="http://schemas.microsoft.com/office/drawing/2014/main" val="3666948374"/>
                  </a:ext>
                </a:extLst>
              </a:tr>
              <a:tr h="535035">
                <a:tc>
                  <a:txBody>
                    <a:bodyPr/>
                    <a:lstStyle/>
                    <a:p>
                      <a:pPr marL="0" marR="0">
                        <a:lnSpc>
                          <a:spcPct val="107000"/>
                        </a:lnSpc>
                        <a:spcBef>
                          <a:spcPts val="0"/>
                        </a:spcBef>
                        <a:spcAft>
                          <a:spcPts val="0"/>
                        </a:spcAft>
                      </a:pPr>
                      <a:r>
                        <a:rPr lang="en-US" sz="1600">
                          <a:solidFill>
                            <a:schemeClr val="bg1"/>
                          </a:solidFill>
                          <a:effectLst/>
                          <a:latin typeface="Univers" panose="020B0503020202020204" pitchFamily="34" charset="0"/>
                        </a:rPr>
                        <a:t>Part 5. Redistricting Advocacy: Improving Transparency and Providing Testimony</a:t>
                      </a:r>
                    </a:p>
                    <a:p>
                      <a:pPr marL="628650" marR="0" lvl="1" indent="-171450">
                        <a:lnSpc>
                          <a:spcPct val="107000"/>
                        </a:lnSpc>
                        <a:spcBef>
                          <a:spcPts val="0"/>
                        </a:spcBef>
                        <a:spcAft>
                          <a:spcPts val="0"/>
                        </a:spcAft>
                        <a:buFont typeface="Arial" panose="020B0604020202020204" pitchFamily="34" charset="0"/>
                        <a:buChar char="•"/>
                      </a:pPr>
                      <a:r>
                        <a:rPr lang="en-US" sz="1200" b="0">
                          <a:solidFill>
                            <a:schemeClr val="bg1"/>
                          </a:solidFill>
                          <a:effectLst/>
                          <a:latin typeface="Univers" panose="020B0503020202020204" pitchFamily="34" charset="0"/>
                        </a:rPr>
                        <a:t>How do we advocate, in virtual and in-person settings, for more transparent and inclusive procedures?</a:t>
                      </a:r>
                    </a:p>
                    <a:p>
                      <a:pPr marL="628650" marR="0" lvl="1" indent="-171450">
                        <a:lnSpc>
                          <a:spcPct val="107000"/>
                        </a:lnSpc>
                        <a:spcBef>
                          <a:spcPts val="0"/>
                        </a:spcBef>
                        <a:spcAft>
                          <a:spcPts val="0"/>
                        </a:spcAft>
                        <a:buFont typeface="Arial" panose="020B0604020202020204" pitchFamily="34" charset="0"/>
                        <a:buChar char="•"/>
                      </a:pPr>
                      <a:r>
                        <a:rPr lang="en-US" sz="1200" b="0">
                          <a:solidFill>
                            <a:schemeClr val="bg1"/>
                          </a:solidFill>
                          <a:effectLst/>
                          <a:latin typeface="Univers" panose="020B0503020202020204" pitchFamily="34" charset="0"/>
                        </a:rPr>
                        <a:t>How do we give effective testimony?</a:t>
                      </a:r>
                    </a:p>
                    <a:p>
                      <a:pPr marL="0" marR="0">
                        <a:lnSpc>
                          <a:spcPct val="107000"/>
                        </a:lnSpc>
                        <a:spcBef>
                          <a:spcPts val="0"/>
                        </a:spcBef>
                        <a:spcAft>
                          <a:spcPts val="0"/>
                        </a:spcAft>
                      </a:pPr>
                      <a:r>
                        <a:rPr lang="en-US" sz="1600">
                          <a:solidFill>
                            <a:schemeClr val="bg1"/>
                          </a:solidFill>
                          <a:effectLst/>
                          <a:latin typeface="Univers" panose="020B0503020202020204" pitchFamily="34" charset="0"/>
                        </a:rPr>
                        <a:t>       Breakout – Crafting Testimony</a:t>
                      </a:r>
                    </a:p>
                    <a:p>
                      <a:pPr marL="628650" marR="0" lvl="1" indent="-171450">
                        <a:lnSpc>
                          <a:spcPct val="107000"/>
                        </a:lnSpc>
                        <a:spcBef>
                          <a:spcPts val="0"/>
                        </a:spcBef>
                        <a:spcAft>
                          <a:spcPts val="0"/>
                        </a:spcAft>
                        <a:buFont typeface="Arial" panose="020B0604020202020204" pitchFamily="34" charset="0"/>
                        <a:buChar char="•"/>
                      </a:pPr>
                      <a:r>
                        <a:rPr lang="en-US" sz="1200" b="0">
                          <a:solidFill>
                            <a:schemeClr val="bg1"/>
                          </a:solidFill>
                          <a:effectLst/>
                          <a:latin typeface="Univers" panose="020B0503020202020204" pitchFamily="34" charset="0"/>
                        </a:rPr>
                        <a:t>What makes effective testimony?</a:t>
                      </a:r>
                    </a:p>
                  </a:txBody>
                  <a:tcPr marL="50887" marR="50887" marT="0" marB="0">
                    <a:solidFill>
                      <a:srgbClr val="9B8EF2"/>
                    </a:solidFill>
                  </a:tcPr>
                </a:tc>
                <a:extLst>
                  <a:ext uri="{0D108BD9-81ED-4DB2-BD59-A6C34878D82A}">
                    <a16:rowId xmlns:a16="http://schemas.microsoft.com/office/drawing/2014/main" val="823270244"/>
                  </a:ext>
                </a:extLst>
              </a:tr>
              <a:tr h="0">
                <a:tc>
                  <a:txBody>
                    <a:bodyPr/>
                    <a:lstStyle/>
                    <a:p>
                      <a:pPr marL="457200" marR="0" lvl="1" indent="-457200">
                        <a:lnSpc>
                          <a:spcPct val="107000"/>
                        </a:lnSpc>
                        <a:spcBef>
                          <a:spcPts val="0"/>
                        </a:spcBef>
                        <a:spcAft>
                          <a:spcPts val="0"/>
                        </a:spcAft>
                      </a:pPr>
                      <a:r>
                        <a:rPr lang="en-US" sz="1600">
                          <a:solidFill>
                            <a:schemeClr val="bg1"/>
                          </a:solidFill>
                          <a:effectLst/>
                          <a:latin typeface="Univers" panose="020B0503020202020204" pitchFamily="34" charset="0"/>
                        </a:rPr>
                        <a:t>Part 6. Redistricting Coalition Building and Organizing</a:t>
                      </a:r>
                      <a:endParaRPr lang="en-US" sz="1600" b="0">
                        <a:solidFill>
                          <a:schemeClr val="bg1"/>
                        </a:solidFill>
                        <a:effectLst/>
                        <a:latin typeface="Univers" panose="020B0503020202020204" pitchFamily="34" charset="0"/>
                      </a:endParaRPr>
                    </a:p>
                    <a:p>
                      <a:pPr marL="640080" marR="0" lvl="3" indent="-182880">
                        <a:lnSpc>
                          <a:spcPct val="107000"/>
                        </a:lnSpc>
                        <a:spcBef>
                          <a:spcPts val="0"/>
                        </a:spcBef>
                        <a:spcAft>
                          <a:spcPts val="0"/>
                        </a:spcAft>
                        <a:buFont typeface="Arial" panose="020B0604020202020204" pitchFamily="34" charset="0"/>
                        <a:buChar char="•"/>
                      </a:pPr>
                      <a:r>
                        <a:rPr lang="en-US" sz="1200" b="0">
                          <a:solidFill>
                            <a:schemeClr val="bg1"/>
                          </a:solidFill>
                          <a:effectLst/>
                          <a:latin typeface="Univers" panose="020B0503020202020204" pitchFamily="34" charset="0"/>
                          <a:ea typeface="Calibri" panose="020F0502020204030204" pitchFamily="34" charset="0"/>
                          <a:cs typeface="Times New Roman" panose="02020603050405020304" pitchFamily="18" charset="0"/>
                        </a:rPr>
                        <a:t>How do we do a power analysis?</a:t>
                      </a:r>
                    </a:p>
                    <a:p>
                      <a:pPr marL="640080" marR="0" lvl="3" indent="-182880" algn="l" defTabSz="4572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200" b="0">
                          <a:solidFill>
                            <a:schemeClr val="bg1"/>
                          </a:solidFill>
                          <a:effectLst/>
                          <a:latin typeface="Univers" panose="020B0503020202020204" pitchFamily="34" charset="0"/>
                        </a:rPr>
                        <a:t>How do we build strong coalitions? </a:t>
                      </a:r>
                      <a:r>
                        <a:rPr lang="en-US" sz="1200" b="0">
                          <a:solidFill>
                            <a:schemeClr val="bg1"/>
                          </a:solidFill>
                          <a:effectLst/>
                          <a:latin typeface="Univers" panose="020B0503020202020204" pitchFamily="34" charset="0"/>
                          <a:ea typeface="Calibri" panose="020F0502020204030204" pitchFamily="34" charset="0"/>
                          <a:cs typeface="Times New Roman" panose="02020603050405020304" pitchFamily="18" charset="0"/>
                        </a:rPr>
                        <a:t>What are effective organizing strategies to build power?</a:t>
                      </a:r>
                    </a:p>
                    <a:p>
                      <a:pPr marL="0" marR="0">
                        <a:lnSpc>
                          <a:spcPct val="107000"/>
                        </a:lnSpc>
                        <a:spcBef>
                          <a:spcPts val="0"/>
                        </a:spcBef>
                        <a:spcAft>
                          <a:spcPts val="0"/>
                        </a:spcAft>
                      </a:pPr>
                      <a:r>
                        <a:rPr lang="en-US" sz="1600">
                          <a:solidFill>
                            <a:schemeClr val="bg1"/>
                          </a:solidFill>
                          <a:effectLst/>
                          <a:latin typeface="Univers" panose="020B0503020202020204" pitchFamily="34" charset="0"/>
                        </a:rPr>
                        <a:t>       Breakout – Crafting a Power Analysis</a:t>
                      </a:r>
                    </a:p>
                    <a:p>
                      <a:pPr marL="628650" marR="0" lvl="1" indent="-171450">
                        <a:lnSpc>
                          <a:spcPct val="107000"/>
                        </a:lnSpc>
                        <a:spcBef>
                          <a:spcPts val="0"/>
                        </a:spcBef>
                        <a:spcAft>
                          <a:spcPts val="0"/>
                        </a:spcAft>
                        <a:buFont typeface="Arial" panose="020B0604020202020204" pitchFamily="34" charset="0"/>
                        <a:buChar char="•"/>
                      </a:pPr>
                      <a:r>
                        <a:rPr lang="en-US" sz="1200" b="0">
                          <a:solidFill>
                            <a:schemeClr val="bg1"/>
                          </a:solidFill>
                          <a:effectLst/>
                          <a:latin typeface="Univers" panose="020B0503020202020204" pitchFamily="34" charset="0"/>
                        </a:rPr>
                        <a:t>How to build coalitions and reach communities</a:t>
                      </a:r>
                    </a:p>
                    <a:p>
                      <a:pPr marL="914400" marR="0" lvl="3" indent="-457200">
                        <a:lnSpc>
                          <a:spcPct val="107000"/>
                        </a:lnSpc>
                        <a:spcBef>
                          <a:spcPts val="0"/>
                        </a:spcBef>
                        <a:spcAft>
                          <a:spcPts val="0"/>
                        </a:spcAft>
                        <a:buFont typeface="Arial" panose="020B0604020202020204" pitchFamily="34" charset="0"/>
                        <a:buChar char="•"/>
                      </a:pPr>
                      <a:endParaRPr lang="en-US" sz="1200" b="0">
                        <a:solidFill>
                          <a:schemeClr val="bg1"/>
                        </a:solidFill>
                        <a:effectLst/>
                        <a:latin typeface="Univers" panose="020B0503020202020204" pitchFamily="34" charset="0"/>
                        <a:ea typeface="Calibri" panose="020F0502020204030204" pitchFamily="34" charset="0"/>
                        <a:cs typeface="Times New Roman" panose="02020603050405020304" pitchFamily="18" charset="0"/>
                      </a:endParaRPr>
                    </a:p>
                  </a:txBody>
                  <a:tcPr marL="50887" marR="50887" marT="0" marB="0">
                    <a:solidFill>
                      <a:srgbClr val="F392CF"/>
                    </a:solidFill>
                  </a:tcPr>
                </a:tc>
                <a:extLst>
                  <a:ext uri="{0D108BD9-81ED-4DB2-BD59-A6C34878D82A}">
                    <a16:rowId xmlns:a16="http://schemas.microsoft.com/office/drawing/2014/main" val="812375966"/>
                  </a:ext>
                </a:extLst>
              </a:tr>
            </a:tbl>
          </a:graphicData>
        </a:graphic>
      </p:graphicFrame>
      <p:pic>
        <p:nvPicPr>
          <p:cNvPr id="6" name="Picture 5" descr="Diagram&#10;&#10;Description automatically generated">
            <a:extLst>
              <a:ext uri="{FF2B5EF4-FFF2-40B4-BE49-F238E27FC236}">
                <a16:creationId xmlns:a16="http://schemas.microsoft.com/office/drawing/2014/main" id="{BD7EFB0A-D1A7-4600-A66F-A5B91D9144B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119787"/>
            <a:ext cx="1988932" cy="1389473"/>
          </a:xfrm>
          <a:prstGeom prst="rect">
            <a:avLst/>
          </a:prstGeom>
        </p:spPr>
      </p:pic>
      <p:pic>
        <p:nvPicPr>
          <p:cNvPr id="4" name="Graphic 3" descr="Arrow: Slight curve with solid fill">
            <a:extLst>
              <a:ext uri="{FF2B5EF4-FFF2-40B4-BE49-F238E27FC236}">
                <a16:creationId xmlns:a16="http://schemas.microsoft.com/office/drawing/2014/main" id="{4D75AB13-5E46-4BED-A716-39CD119B841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94466" y="3797999"/>
            <a:ext cx="914400" cy="914400"/>
          </a:xfrm>
          <a:prstGeom prst="rect">
            <a:avLst/>
          </a:prstGeom>
        </p:spPr>
      </p:pic>
    </p:spTree>
    <p:extLst>
      <p:ext uri="{BB962C8B-B14F-4D97-AF65-F5344CB8AC3E}">
        <p14:creationId xmlns:p14="http://schemas.microsoft.com/office/powerpoint/2010/main" val="9446683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bstract aqua blue blurred bokeh background">
            <a:extLst>
              <a:ext uri="{FF2B5EF4-FFF2-40B4-BE49-F238E27FC236}">
                <a16:creationId xmlns:a16="http://schemas.microsoft.com/office/drawing/2014/main" id="{22AD6037-67C8-4E8D-9556-DC6DAF75F0F4}"/>
              </a:ext>
            </a:extLst>
          </p:cNvPr>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b="80671"/>
          <a:stretch/>
        </p:blipFill>
        <p:spPr>
          <a:xfrm>
            <a:off x="0" y="0"/>
            <a:ext cx="12192000" cy="1629049"/>
          </a:xfrm>
          <a:prstGeom prst="rect">
            <a:avLst/>
          </a:prstGeom>
        </p:spPr>
      </p:pic>
      <p:pic>
        <p:nvPicPr>
          <p:cNvPr id="6" name="Picture 5" descr="Diagram&#10;&#10;Description automatically generated">
            <a:extLst>
              <a:ext uri="{FF2B5EF4-FFF2-40B4-BE49-F238E27FC236}">
                <a16:creationId xmlns:a16="http://schemas.microsoft.com/office/drawing/2014/main" id="{DCD84A70-122F-47E4-AE8A-A213C63A5C4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119787"/>
            <a:ext cx="1988932" cy="1389473"/>
          </a:xfrm>
          <a:prstGeom prst="rect">
            <a:avLst/>
          </a:prstGeom>
        </p:spPr>
      </p:pic>
      <p:sp>
        <p:nvSpPr>
          <p:cNvPr id="2" name="TextBox 1">
            <a:extLst>
              <a:ext uri="{FF2B5EF4-FFF2-40B4-BE49-F238E27FC236}">
                <a16:creationId xmlns:a16="http://schemas.microsoft.com/office/drawing/2014/main" id="{0AB2BE6B-005C-43CD-AB01-63A946066A4F}"/>
              </a:ext>
            </a:extLst>
          </p:cNvPr>
          <p:cNvSpPr txBox="1"/>
          <p:nvPr/>
        </p:nvSpPr>
        <p:spPr>
          <a:xfrm>
            <a:off x="1988932" y="507326"/>
            <a:ext cx="991325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a:latin typeface="Univers Condensed"/>
              </a:rPr>
              <a:t>Redistricting Rules &amp; Timeline: </a:t>
            </a:r>
            <a:r>
              <a:rPr lang="en-US" sz="3600" b="1">
                <a:latin typeface="Univers Condensed Light"/>
              </a:rPr>
              <a:t>What you will learn</a:t>
            </a:r>
          </a:p>
        </p:txBody>
      </p:sp>
      <p:sp>
        <p:nvSpPr>
          <p:cNvPr id="7" name="Subtitle 2">
            <a:extLst>
              <a:ext uri="{FF2B5EF4-FFF2-40B4-BE49-F238E27FC236}">
                <a16:creationId xmlns:a16="http://schemas.microsoft.com/office/drawing/2014/main" id="{C8876B14-9E1F-4097-B421-3ED5A07FD7DF}"/>
              </a:ext>
            </a:extLst>
          </p:cNvPr>
          <p:cNvSpPr txBox="1">
            <a:spLocks/>
          </p:cNvSpPr>
          <p:nvPr/>
        </p:nvSpPr>
        <p:spPr>
          <a:xfrm>
            <a:off x="2073027" y="2159137"/>
            <a:ext cx="9259536" cy="3564641"/>
          </a:xfrm>
          <a:prstGeom prst="rect">
            <a:avLst/>
          </a:prstGeom>
        </p:spPr>
        <p:txBody>
          <a:bodyPr vert="horz" lIns="91440" tIns="45720" rIns="91440" bIns="45720" rtlCol="0" anchor="t">
            <a:no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457200" indent="-457200">
              <a:spcAft>
                <a:spcPts val="1200"/>
              </a:spcAft>
              <a:buClr>
                <a:srgbClr val="81B7E9"/>
              </a:buClr>
            </a:pPr>
            <a:r>
              <a:rPr lang="en-US" sz="3200" b="1">
                <a:latin typeface="Univers Light" panose="020B0403020202020204" pitchFamily="34" charset="0"/>
              </a:rPr>
              <a:t>What are important questions to know about the redistricting rules?</a:t>
            </a:r>
          </a:p>
          <a:p>
            <a:pPr marL="457200" indent="-457200">
              <a:spcAft>
                <a:spcPts val="1200"/>
              </a:spcAft>
              <a:buClr>
                <a:srgbClr val="81B7E9"/>
              </a:buClr>
            </a:pPr>
            <a:r>
              <a:rPr lang="en-US" sz="3200" b="1">
                <a:latin typeface="Univers Light" panose="020B0403020202020204" pitchFamily="34" charset="0"/>
              </a:rPr>
              <a:t>What are the redistricting rules?</a:t>
            </a:r>
          </a:p>
          <a:p>
            <a:pPr marL="457200" indent="-457200">
              <a:spcAft>
                <a:spcPts val="1200"/>
              </a:spcAft>
              <a:buClr>
                <a:srgbClr val="81B7E9"/>
              </a:buClr>
            </a:pPr>
            <a:r>
              <a:rPr lang="en-US" sz="3200" b="1">
                <a:latin typeface="Univers Light" panose="020B0403020202020204" pitchFamily="34" charset="0"/>
              </a:rPr>
              <a:t>What is the redistricting timeline?</a:t>
            </a:r>
            <a:r>
              <a:rPr lang="en-US" sz="3200" b="1">
                <a:solidFill>
                  <a:schemeClr val="bg1"/>
                </a:solidFill>
                <a:latin typeface="Univers Light" panose="020B0403020202020204" pitchFamily="34" charset="0"/>
              </a:rPr>
              <a:t>?</a:t>
            </a:r>
          </a:p>
        </p:txBody>
      </p:sp>
    </p:spTree>
    <p:extLst>
      <p:ext uri="{BB962C8B-B14F-4D97-AF65-F5344CB8AC3E}">
        <p14:creationId xmlns:p14="http://schemas.microsoft.com/office/powerpoint/2010/main" val="1795361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3"/>
          <p:cNvSpPr txBox="1">
            <a:spLocks/>
          </p:cNvSpPr>
          <p:nvPr/>
        </p:nvSpPr>
        <p:spPr>
          <a:xfrm>
            <a:off x="7084498" y="2101434"/>
            <a:ext cx="3751888" cy="4584880"/>
          </a:xfrm>
          <a:prstGeom prst="rect">
            <a:avLst/>
          </a:prstGeom>
        </p:spPr>
        <p:txBody>
          <a:bodyPr lIns="0" rIns="18288"/>
          <a:lstStyle/>
          <a:p>
            <a:pPr marL="342900" indent="-342900" eaLnBrk="1" hangingPunct="1">
              <a:spcBef>
                <a:spcPct val="20000"/>
              </a:spcBef>
              <a:buClr>
                <a:srgbClr val="0BD0D9"/>
              </a:buClr>
              <a:buSzPct val="95000"/>
              <a:buFont typeface="Arial" panose="020B0604020202020204" pitchFamily="34" charset="0"/>
              <a:buChar char="•"/>
              <a:defRPr/>
            </a:pPr>
            <a:endParaRPr lang="en-US" sz="2400" b="1">
              <a:solidFill>
                <a:schemeClr val="accent2">
                  <a:lumMod val="75000"/>
                </a:schemeClr>
              </a:solidFill>
              <a:latin typeface="Arial Narrow" pitchFamily="34" charset="0"/>
            </a:endParaRPr>
          </a:p>
        </p:txBody>
      </p:sp>
      <p:pic>
        <p:nvPicPr>
          <p:cNvPr id="14" name="Picture 13" descr="Abstract aqua blue blurred bokeh background">
            <a:extLst>
              <a:ext uri="{FF2B5EF4-FFF2-40B4-BE49-F238E27FC236}">
                <a16:creationId xmlns:a16="http://schemas.microsoft.com/office/drawing/2014/main" id="{28BB1939-B428-48C3-8F08-5D69F7865985}"/>
              </a:ext>
            </a:extLst>
          </p:cNvPr>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b="80671"/>
          <a:stretch/>
        </p:blipFill>
        <p:spPr>
          <a:xfrm>
            <a:off x="-12180" y="-6461"/>
            <a:ext cx="12192000" cy="1629049"/>
          </a:xfrm>
          <a:prstGeom prst="rect">
            <a:avLst/>
          </a:prstGeom>
        </p:spPr>
      </p:pic>
      <p:pic>
        <p:nvPicPr>
          <p:cNvPr id="15" name="Picture 14" descr="Diagram&#10;&#10;Description automatically generated">
            <a:extLst>
              <a:ext uri="{FF2B5EF4-FFF2-40B4-BE49-F238E27FC236}">
                <a16:creationId xmlns:a16="http://schemas.microsoft.com/office/drawing/2014/main" id="{2AB8FBE3-95C9-483D-848F-A4903701F01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119787"/>
            <a:ext cx="1988932" cy="1389473"/>
          </a:xfrm>
          <a:prstGeom prst="rect">
            <a:avLst/>
          </a:prstGeom>
        </p:spPr>
      </p:pic>
      <p:sp>
        <p:nvSpPr>
          <p:cNvPr id="13" name="TextBox 12">
            <a:extLst>
              <a:ext uri="{FF2B5EF4-FFF2-40B4-BE49-F238E27FC236}">
                <a16:creationId xmlns:a16="http://schemas.microsoft.com/office/drawing/2014/main" id="{32742954-B595-40A1-81DD-0560C474C4B6}"/>
              </a:ext>
            </a:extLst>
          </p:cNvPr>
          <p:cNvSpPr txBox="1"/>
          <p:nvPr/>
        </p:nvSpPr>
        <p:spPr>
          <a:xfrm>
            <a:off x="1977600" y="116035"/>
            <a:ext cx="9754756" cy="1354217"/>
          </a:xfrm>
          <a:prstGeom prst="rect">
            <a:avLst/>
          </a:prstGeom>
          <a:noFill/>
        </p:spPr>
        <p:txBody>
          <a:bodyPr wrap="square" lIns="91440" tIns="45720" rIns="91440" bIns="45720" anchor="t">
            <a:spAutoFit/>
          </a:bodyPr>
          <a:lstStyle/>
          <a:p>
            <a:pPr marL="457200" indent="-457200">
              <a:spcAft>
                <a:spcPts val="1200"/>
              </a:spcAft>
              <a:buClr>
                <a:srgbClr val="9989EF"/>
              </a:buClr>
            </a:pPr>
            <a:r>
              <a:rPr lang="en-US" sz="3600" b="1">
                <a:latin typeface="Univers"/>
              </a:rPr>
              <a:t>Redistricting Rules &amp; Timeline: </a:t>
            </a:r>
            <a:endParaRPr lang="en-US" sz="3600">
              <a:solidFill>
                <a:srgbClr val="FFFFFF"/>
              </a:solidFill>
              <a:latin typeface="Univers"/>
            </a:endParaRPr>
          </a:p>
          <a:p>
            <a:pPr marL="457200" indent="-457200">
              <a:spcAft>
                <a:spcPts val="1200"/>
              </a:spcAft>
            </a:pPr>
            <a:r>
              <a:rPr lang="en-US" sz="3600">
                <a:latin typeface="Univers Condensed Light"/>
              </a:rPr>
              <a:t>What do we need to know?</a:t>
            </a:r>
            <a:endParaRPr lang="en-US" sz="3600">
              <a:solidFill>
                <a:schemeClr val="bg1"/>
              </a:solidFill>
              <a:latin typeface="Univers Condensed Light"/>
            </a:endParaRPr>
          </a:p>
        </p:txBody>
      </p:sp>
      <p:sp>
        <p:nvSpPr>
          <p:cNvPr id="18" name="Rectangle 3">
            <a:extLst>
              <a:ext uri="{FF2B5EF4-FFF2-40B4-BE49-F238E27FC236}">
                <a16:creationId xmlns:a16="http://schemas.microsoft.com/office/drawing/2014/main" id="{A732AFCA-7377-4BEB-A3D7-856DC6A10459}"/>
              </a:ext>
            </a:extLst>
          </p:cNvPr>
          <p:cNvSpPr txBox="1">
            <a:spLocks/>
          </p:cNvSpPr>
          <p:nvPr/>
        </p:nvSpPr>
        <p:spPr>
          <a:xfrm>
            <a:off x="5738138" y="1702774"/>
            <a:ext cx="6080482" cy="4555759"/>
          </a:xfrm>
          <a:prstGeom prst="rect">
            <a:avLst/>
          </a:prstGeom>
        </p:spPr>
        <p:txBody>
          <a:bodyPr lIns="0" tIns="45720" rIns="18288" bIns="45720" anchor="t"/>
          <a:lstStyle/>
          <a:p>
            <a:pPr eaLnBrk="1" hangingPunct="1">
              <a:spcBef>
                <a:spcPct val="20000"/>
              </a:spcBef>
              <a:buClr>
                <a:srgbClr val="81B7E9"/>
              </a:buClr>
              <a:buSzPct val="95000"/>
              <a:defRPr/>
            </a:pPr>
            <a:r>
              <a:rPr lang="en-US" sz="2800" b="1">
                <a:solidFill>
                  <a:srgbClr val="81B7EA"/>
                </a:solidFill>
                <a:latin typeface="Univers"/>
                <a:cs typeface="Arial"/>
              </a:rPr>
              <a:t>To get started, you will want to have a conversation about:</a:t>
            </a:r>
          </a:p>
          <a:p>
            <a:pPr marL="457200" indent="-457200">
              <a:spcBef>
                <a:spcPct val="20000"/>
              </a:spcBef>
              <a:buClr>
                <a:srgbClr val="81B7E9"/>
              </a:buClr>
              <a:buSzPct val="95000"/>
              <a:buFont typeface="Wingdings 3" panose="05040102010807070707" pitchFamily="18" charset="2"/>
              <a:buChar char=""/>
              <a:defRPr/>
            </a:pPr>
            <a:r>
              <a:rPr lang="en-US" sz="2800">
                <a:latin typeface="Univers Condensed Light"/>
                <a:cs typeface="Arial"/>
              </a:rPr>
              <a:t>What level of redistricting do we want to be involved in – congress? state? county? city? School board? </a:t>
            </a:r>
            <a:endParaRPr lang="en-US" sz="2800">
              <a:latin typeface="Univers Condensed Light" panose="020B0306020202040204" pitchFamily="34" charset="0"/>
              <a:cs typeface="Arial"/>
            </a:endParaRPr>
          </a:p>
          <a:p>
            <a:pPr marL="457200" indent="-457200">
              <a:spcBef>
                <a:spcPct val="20000"/>
              </a:spcBef>
              <a:buClr>
                <a:srgbClr val="81B7E9"/>
              </a:buClr>
              <a:buSzPct val="95000"/>
              <a:buFont typeface="Wingdings 3" panose="05040102010807070707" pitchFamily="18" charset="2"/>
              <a:buChar char=""/>
              <a:defRPr/>
            </a:pPr>
            <a:r>
              <a:rPr lang="en-US" sz="2800">
                <a:latin typeface="Univers Condensed Light"/>
                <a:cs typeface="Arial"/>
              </a:rPr>
              <a:t>How do we submit a map of our community?</a:t>
            </a:r>
          </a:p>
          <a:p>
            <a:pPr marL="457200" indent="-457200">
              <a:spcBef>
                <a:spcPct val="20000"/>
              </a:spcBef>
              <a:buClr>
                <a:srgbClr val="81B7E9"/>
              </a:buClr>
              <a:buSzPct val="95000"/>
              <a:buFont typeface="Wingdings 3" panose="05040102010807070707" pitchFamily="18" charset="2"/>
              <a:buChar char=""/>
              <a:defRPr/>
            </a:pPr>
            <a:r>
              <a:rPr lang="en-US" sz="2800">
                <a:latin typeface="Univers Condensed Light"/>
                <a:cs typeface="Arial"/>
              </a:rPr>
              <a:t>Do we also want to submit a map for a district? Or all the districts? How do we do that? What are the mapping criteria?</a:t>
            </a:r>
          </a:p>
        </p:txBody>
      </p:sp>
      <p:pic>
        <p:nvPicPr>
          <p:cNvPr id="20" name="Picture 19" descr="A group of people around a table with a puzzle on it&#10;&#10;Description automatically generated with low confidence">
            <a:extLst>
              <a:ext uri="{FF2B5EF4-FFF2-40B4-BE49-F238E27FC236}">
                <a16:creationId xmlns:a16="http://schemas.microsoft.com/office/drawing/2014/main" id="{7B1B2F94-2D2E-4C56-88DF-8212F3BE1CAB}"/>
              </a:ext>
            </a:extLst>
          </p:cNvPr>
          <p:cNvPicPr>
            <a:picLocks noChangeAspect="1"/>
          </p:cNvPicPr>
          <p:nvPr/>
        </p:nvPicPr>
        <p:blipFill rotWithShape="1">
          <a:blip r:embed="rId6" cstate="print">
            <a:duotone>
              <a:prstClr val="black"/>
              <a:srgbClr val="E3E685">
                <a:tint val="45000"/>
                <a:satMod val="400000"/>
              </a:srgbClr>
            </a:duotone>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3224" r="19348"/>
          <a:stretch/>
        </p:blipFill>
        <p:spPr>
          <a:xfrm>
            <a:off x="588917" y="1690384"/>
            <a:ext cx="2706967" cy="2703490"/>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pic>
        <p:nvPicPr>
          <p:cNvPr id="19" name="Picture 18">
            <a:extLst>
              <a:ext uri="{FF2B5EF4-FFF2-40B4-BE49-F238E27FC236}">
                <a16:creationId xmlns:a16="http://schemas.microsoft.com/office/drawing/2014/main" id="{49B56770-05FD-495F-956C-C01B1F647BE2}"/>
              </a:ext>
            </a:extLst>
          </p:cNvPr>
          <p:cNvPicPr>
            <a:picLocks noChangeAspect="1"/>
          </p:cNvPicPr>
          <p:nvPr/>
        </p:nvPicPr>
        <p:blipFill>
          <a:blip r:embed="rId8" cstate="print">
            <a:duotone>
              <a:prstClr val="black"/>
              <a:srgbClr val="98F4F9">
                <a:tint val="45000"/>
                <a:satMod val="400000"/>
              </a:srgbClr>
            </a:duotone>
            <a:extLst>
              <a:ext uri="{28A0092B-C50C-407E-A947-70E740481C1C}">
                <a14:useLocalDpi xmlns:a14="http://schemas.microsoft.com/office/drawing/2010/main" val="0"/>
              </a:ext>
              <a:ext uri="{837473B0-CC2E-450A-ABE3-18F120FF3D39}">
                <a1611:picAttrSrcUrl xmlns:a1611="http://schemas.microsoft.com/office/drawing/2016/11/main" r:id="rId9"/>
              </a:ext>
            </a:extLst>
          </a:blip>
          <a:srcRect l="15183" r="15183"/>
          <a:stretch/>
        </p:blipFill>
        <p:spPr>
          <a:xfrm rot="20938098">
            <a:off x="1972697" y="3479817"/>
            <a:ext cx="3382042" cy="3237912"/>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pic>
        <p:nvPicPr>
          <p:cNvPr id="11" name="Picture 10">
            <a:extLst>
              <a:ext uri="{FF2B5EF4-FFF2-40B4-BE49-F238E27FC236}">
                <a16:creationId xmlns:a16="http://schemas.microsoft.com/office/drawing/2014/main" id="{218253A7-58B3-4435-B861-995CA672879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555148" y="6278991"/>
            <a:ext cx="1444377" cy="370565"/>
          </a:xfrm>
          <a:prstGeom prst="rect">
            <a:avLst/>
          </a:prstGeom>
        </p:spPr>
      </p:pic>
      <p:sp>
        <p:nvSpPr>
          <p:cNvPr id="17" name="TextBox 16">
            <a:extLst>
              <a:ext uri="{FF2B5EF4-FFF2-40B4-BE49-F238E27FC236}">
                <a16:creationId xmlns:a16="http://schemas.microsoft.com/office/drawing/2014/main" id="{DBB86580-B846-4159-964D-777B598CF91E}"/>
              </a:ext>
            </a:extLst>
          </p:cNvPr>
          <p:cNvSpPr txBox="1"/>
          <p:nvPr/>
        </p:nvSpPr>
        <p:spPr>
          <a:xfrm>
            <a:off x="10831202" y="5828223"/>
            <a:ext cx="1236680" cy="535531"/>
          </a:xfrm>
          <a:prstGeom prst="rect">
            <a:avLst/>
          </a:prstGeom>
          <a:noFill/>
        </p:spPr>
        <p:txBody>
          <a:bodyPr wrap="square" rtlCol="0">
            <a:spAutoFit/>
          </a:bodyPr>
          <a:lstStyle/>
          <a:p>
            <a:pPr algn="r">
              <a:lnSpc>
                <a:spcPct val="90000"/>
              </a:lnSpc>
            </a:pPr>
            <a:endParaRPr lang="en-US" b="1">
              <a:solidFill>
                <a:srgbClr val="BBEE9E"/>
              </a:solidFill>
              <a:latin typeface="Arial Narrow" panose="020B0606020202030204" pitchFamily="34" charset="0"/>
            </a:endParaRPr>
          </a:p>
          <a:p>
            <a:pPr algn="r">
              <a:lnSpc>
                <a:spcPct val="90000"/>
              </a:lnSpc>
            </a:pPr>
            <a:r>
              <a:rPr lang="en-US" sz="1400" b="1" i="1">
                <a:solidFill>
                  <a:srgbClr val="BBEE9E"/>
                </a:solidFill>
                <a:latin typeface="Arial Narrow" panose="020B0606020202030204" pitchFamily="34" charset="0"/>
              </a:rPr>
              <a:t>Created by </a:t>
            </a:r>
          </a:p>
        </p:txBody>
      </p:sp>
    </p:spTree>
    <p:extLst>
      <p:ext uri="{BB962C8B-B14F-4D97-AF65-F5344CB8AC3E}">
        <p14:creationId xmlns:p14="http://schemas.microsoft.com/office/powerpoint/2010/main" val="13153060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descr="image?w=703&amp;h=248&amp;rev=1&amp;ac=1"/>
          <p:cNvSpPr>
            <a:spLocks noChangeArrowheads="1"/>
          </p:cNvSpPr>
          <p:nvPr/>
        </p:nvSpPr>
        <p:spPr bwMode="auto">
          <a:xfrm>
            <a:off x="5763448" y="2323512"/>
            <a:ext cx="5753983" cy="3603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R="0" lvl="0" defTabSz="914400" rtl="0" eaLnBrk="0" fontAlgn="base" latinLnBrk="0" hangingPunct="0">
              <a:lnSpc>
                <a:spcPct val="100000"/>
              </a:lnSpc>
              <a:spcBef>
                <a:spcPct val="0"/>
              </a:spcBef>
              <a:spcAft>
                <a:spcPct val="0"/>
              </a:spcAft>
              <a:buClrTx/>
              <a:buSzTx/>
              <a:tabLst/>
            </a:pPr>
            <a:r>
              <a:rPr kumimoji="0" lang="en-US" altLang="en-US" sz="3200" b="1" i="0" u="none" strike="noStrike" cap="none" normalizeH="0" baseline="0">
                <a:ln>
                  <a:noFill/>
                </a:ln>
                <a:solidFill>
                  <a:srgbClr val="5577B2"/>
                </a:solidFill>
                <a:effectLst/>
                <a:latin typeface="Univers" panose="020B0503020202020204" pitchFamily="34" charset="0"/>
              </a:rPr>
              <a:t>Find out how to give input:</a:t>
            </a:r>
          </a:p>
          <a:p>
            <a:pPr lvl="1" indent="-457200" eaLnBrk="0" fontAlgn="base" hangingPunct="0">
              <a:spcBef>
                <a:spcPct val="0"/>
              </a:spcBef>
              <a:spcAft>
                <a:spcPct val="0"/>
              </a:spcAft>
              <a:buClr>
                <a:srgbClr val="90A5CC"/>
              </a:buClr>
              <a:buFont typeface="Wingdings 3" panose="05040102010807070707" pitchFamily="18" charset="2"/>
              <a:buChar char=""/>
            </a:pPr>
            <a:r>
              <a:rPr lang="en-US" altLang="en-US" sz="3200">
                <a:latin typeface="Univers Condensed Light" panose="020B0306020202040204" pitchFamily="34" charset="0"/>
              </a:rPr>
              <a:t>Who makes the mapping decisions?</a:t>
            </a:r>
          </a:p>
          <a:p>
            <a:pPr lvl="1" indent="-457200" eaLnBrk="0" fontAlgn="base" hangingPunct="0">
              <a:spcBef>
                <a:spcPct val="0"/>
              </a:spcBef>
              <a:spcAft>
                <a:spcPct val="0"/>
              </a:spcAft>
              <a:buClr>
                <a:srgbClr val="90A5CC"/>
              </a:buClr>
              <a:buFont typeface="Wingdings 3" panose="05040102010807070707" pitchFamily="18" charset="2"/>
              <a:buChar char=""/>
            </a:pPr>
            <a:r>
              <a:rPr lang="en-US" altLang="en-US" sz="3200">
                <a:latin typeface="Univers Condensed Light" panose="020B0306020202040204" pitchFamily="34" charset="0"/>
              </a:rPr>
              <a:t>When are public hearings?</a:t>
            </a:r>
          </a:p>
          <a:p>
            <a:pPr lvl="1" indent="-457200" eaLnBrk="0" fontAlgn="base" hangingPunct="0">
              <a:spcBef>
                <a:spcPct val="0"/>
              </a:spcBef>
              <a:spcAft>
                <a:spcPct val="0"/>
              </a:spcAft>
              <a:buClr>
                <a:srgbClr val="90A5CC"/>
              </a:buClr>
              <a:buFont typeface="Wingdings 3" panose="05040102010807070707" pitchFamily="18" charset="2"/>
              <a:buChar char=""/>
            </a:pPr>
            <a:r>
              <a:rPr lang="en-US" altLang="en-US" sz="3200">
                <a:latin typeface="Univers Condensed Light" panose="020B0306020202040204" pitchFamily="34" charset="0"/>
              </a:rPr>
              <a:t>How do we</a:t>
            </a:r>
            <a:r>
              <a:rPr kumimoji="0" lang="en-US" altLang="en-US" sz="3200" i="0" u="none" strike="noStrike" cap="none" normalizeH="0" baseline="0">
                <a:ln>
                  <a:noFill/>
                </a:ln>
                <a:effectLst/>
                <a:latin typeface="Univers Condensed Light" panose="020B0306020202040204" pitchFamily="34" charset="0"/>
              </a:rPr>
              <a:t> submit information? </a:t>
            </a:r>
            <a:r>
              <a:rPr lang="en-US" altLang="en-US" sz="3200">
                <a:latin typeface="Univers Condensed Light" panose="020B0306020202040204" pitchFamily="34" charset="0"/>
              </a:rPr>
              <a:t>B</a:t>
            </a:r>
            <a:r>
              <a:rPr kumimoji="0" lang="en-US" altLang="en-US" sz="3200" i="0" u="none" strike="noStrike" cap="none" normalizeH="0" baseline="0">
                <a:ln>
                  <a:noFill/>
                </a:ln>
                <a:effectLst/>
                <a:latin typeface="Univers Condensed Light" panose="020B0306020202040204" pitchFamily="34" charset="0"/>
              </a:rPr>
              <a:t>y email, through a web portal, in person</a:t>
            </a:r>
            <a:r>
              <a:rPr lang="en-US" altLang="en-US" sz="3200">
                <a:latin typeface="Univers Condensed Light" panose="020B0306020202040204" pitchFamily="34" charset="0"/>
              </a:rPr>
              <a:t>?</a:t>
            </a:r>
            <a:endParaRPr lang="en-US" altLang="en-US" sz="3200" i="0" u="none" strike="noStrike" cap="none" normalizeH="0" baseline="0">
              <a:ln>
                <a:noFill/>
              </a:ln>
              <a:effectLst/>
              <a:latin typeface="Univers Condensed Light" panose="020B0306020202040204" pitchFamily="34" charset="0"/>
            </a:endParaRPr>
          </a:p>
        </p:txBody>
      </p:sp>
      <p:pic>
        <p:nvPicPr>
          <p:cNvPr id="3" name="Picture 3" descr="A group of people sitting in front of a crowd&#10;&#10;Description automatically generated">
            <a:extLst>
              <a:ext uri="{FF2B5EF4-FFF2-40B4-BE49-F238E27FC236}">
                <a16:creationId xmlns:a16="http://schemas.microsoft.com/office/drawing/2014/main" id="{18D1D4E7-116E-495D-A0EE-350B5B2C7D8C}"/>
              </a:ext>
            </a:extLst>
          </p:cNvPr>
          <p:cNvPicPr>
            <a:picLocks noChangeAspect="1"/>
          </p:cNvPicPr>
          <p:nvPr/>
        </p:nvPicPr>
        <p:blipFill rotWithShape="1">
          <a:blip r:embed="rId3">
            <a:duotone>
              <a:prstClr val="black"/>
              <a:schemeClr val="accent5">
                <a:tint val="45000"/>
                <a:satMod val="400000"/>
              </a:schemeClr>
            </a:duotone>
          </a:blip>
          <a:srcRect l="6291" t="6126" r="7691" b="6015"/>
          <a:stretch/>
        </p:blipFill>
        <p:spPr>
          <a:xfrm>
            <a:off x="1819762" y="2075764"/>
            <a:ext cx="3465954" cy="3603542"/>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pic>
        <p:nvPicPr>
          <p:cNvPr id="14" name="Picture 13" descr="Abstract aqua blue blurred bokeh background">
            <a:extLst>
              <a:ext uri="{FF2B5EF4-FFF2-40B4-BE49-F238E27FC236}">
                <a16:creationId xmlns:a16="http://schemas.microsoft.com/office/drawing/2014/main" id="{28BB1939-B428-48C3-8F08-5D69F7865985}"/>
              </a:ext>
            </a:extLst>
          </p:cNvPr>
          <p:cNvPicPr>
            <a:picLocks noChangeAspect="1"/>
          </p:cNvPicPr>
          <p:nvPr/>
        </p:nvPicPr>
        <p:blipFill rotWithShape="1">
          <a:blip r:embed="rId4">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val="0"/>
              </a:ext>
            </a:extLst>
          </a:blip>
          <a:srcRect b="80671"/>
          <a:stretch/>
        </p:blipFill>
        <p:spPr>
          <a:xfrm>
            <a:off x="-12180" y="-6461"/>
            <a:ext cx="12192000" cy="1629049"/>
          </a:xfrm>
          <a:prstGeom prst="rect">
            <a:avLst/>
          </a:prstGeom>
        </p:spPr>
      </p:pic>
      <p:pic>
        <p:nvPicPr>
          <p:cNvPr id="15" name="Picture 14" descr="Diagram&#10;&#10;Description automatically generated">
            <a:extLst>
              <a:ext uri="{FF2B5EF4-FFF2-40B4-BE49-F238E27FC236}">
                <a16:creationId xmlns:a16="http://schemas.microsoft.com/office/drawing/2014/main" id="{2AB8FBE3-95C9-483D-848F-A4903701F01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119787"/>
            <a:ext cx="1988932" cy="1389473"/>
          </a:xfrm>
          <a:prstGeom prst="rect">
            <a:avLst/>
          </a:prstGeom>
        </p:spPr>
      </p:pic>
      <p:pic>
        <p:nvPicPr>
          <p:cNvPr id="9" name="Picture 8">
            <a:extLst>
              <a:ext uri="{FF2B5EF4-FFF2-40B4-BE49-F238E27FC236}">
                <a16:creationId xmlns:a16="http://schemas.microsoft.com/office/drawing/2014/main" id="{DAFC9E04-0F43-41B4-A48A-858C635842D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554457" y="6331311"/>
            <a:ext cx="1444377" cy="370565"/>
          </a:xfrm>
          <a:prstGeom prst="rect">
            <a:avLst/>
          </a:prstGeom>
        </p:spPr>
      </p:pic>
      <p:sp>
        <p:nvSpPr>
          <p:cNvPr id="10" name="TextBox 9">
            <a:extLst>
              <a:ext uri="{FF2B5EF4-FFF2-40B4-BE49-F238E27FC236}">
                <a16:creationId xmlns:a16="http://schemas.microsoft.com/office/drawing/2014/main" id="{821067FF-CD9F-4D9A-8405-C01FFD22852B}"/>
              </a:ext>
            </a:extLst>
          </p:cNvPr>
          <p:cNvSpPr txBox="1"/>
          <p:nvPr/>
        </p:nvSpPr>
        <p:spPr>
          <a:xfrm>
            <a:off x="10830511" y="5880543"/>
            <a:ext cx="1236680" cy="535531"/>
          </a:xfrm>
          <a:prstGeom prst="rect">
            <a:avLst/>
          </a:prstGeom>
          <a:noFill/>
        </p:spPr>
        <p:txBody>
          <a:bodyPr wrap="square" rtlCol="0">
            <a:spAutoFit/>
          </a:bodyPr>
          <a:lstStyle/>
          <a:p>
            <a:pPr algn="r">
              <a:lnSpc>
                <a:spcPct val="90000"/>
              </a:lnSpc>
            </a:pPr>
            <a:endParaRPr lang="en-US" b="1">
              <a:solidFill>
                <a:srgbClr val="BBEE9E"/>
              </a:solidFill>
              <a:latin typeface="Arial Narrow" panose="020B0606020202030204" pitchFamily="34" charset="0"/>
            </a:endParaRPr>
          </a:p>
          <a:p>
            <a:pPr algn="r">
              <a:lnSpc>
                <a:spcPct val="90000"/>
              </a:lnSpc>
            </a:pPr>
            <a:r>
              <a:rPr lang="en-US" sz="1400" b="1" i="1">
                <a:solidFill>
                  <a:srgbClr val="BBEE9E"/>
                </a:solidFill>
                <a:latin typeface="Arial Narrow" panose="020B0606020202030204" pitchFamily="34" charset="0"/>
              </a:rPr>
              <a:t>Created by </a:t>
            </a:r>
          </a:p>
        </p:txBody>
      </p:sp>
      <p:sp>
        <p:nvSpPr>
          <p:cNvPr id="12" name="TextBox 11">
            <a:extLst>
              <a:ext uri="{FF2B5EF4-FFF2-40B4-BE49-F238E27FC236}">
                <a16:creationId xmlns:a16="http://schemas.microsoft.com/office/drawing/2014/main" id="{80F164C1-4919-4C0D-98A8-790A0BD82228}"/>
              </a:ext>
            </a:extLst>
          </p:cNvPr>
          <p:cNvSpPr txBox="1"/>
          <p:nvPr/>
        </p:nvSpPr>
        <p:spPr>
          <a:xfrm>
            <a:off x="1635035" y="268371"/>
            <a:ext cx="10167981" cy="1354217"/>
          </a:xfrm>
          <a:prstGeom prst="rect">
            <a:avLst/>
          </a:prstGeom>
          <a:noFill/>
        </p:spPr>
        <p:txBody>
          <a:bodyPr wrap="square">
            <a:spAutoFit/>
          </a:bodyPr>
          <a:lstStyle/>
          <a:p>
            <a:pPr marL="457200" indent="-457200">
              <a:spcAft>
                <a:spcPts val="1200"/>
              </a:spcAft>
              <a:buClr>
                <a:srgbClr val="9989EF"/>
              </a:buClr>
            </a:pPr>
            <a:r>
              <a:rPr lang="en-US" sz="3600" b="1">
                <a:latin typeface="Univers" panose="020B0503020202020204" pitchFamily="34" charset="0"/>
              </a:rPr>
              <a:t>Redistricting Rules &amp; Timeline: </a:t>
            </a:r>
          </a:p>
          <a:p>
            <a:pPr marL="457200" indent="-457200">
              <a:spcAft>
                <a:spcPts val="1200"/>
              </a:spcAft>
              <a:buClr>
                <a:srgbClr val="9989EF"/>
              </a:buClr>
            </a:pPr>
            <a:r>
              <a:rPr lang="en-US" sz="3600">
                <a:latin typeface="Univers Condensed Light" panose="020B0306020202040204" pitchFamily="34" charset="0"/>
              </a:rPr>
              <a:t>What do we need to know?</a:t>
            </a:r>
            <a:endParaRPr lang="en-US" sz="3600">
              <a:solidFill>
                <a:schemeClr val="bg1"/>
              </a:solidFill>
              <a:latin typeface="Univers Condensed Light" panose="020B0306020202040204" pitchFamily="34" charset="0"/>
            </a:endParaRPr>
          </a:p>
        </p:txBody>
      </p:sp>
    </p:spTree>
    <p:extLst>
      <p:ext uri="{BB962C8B-B14F-4D97-AF65-F5344CB8AC3E}">
        <p14:creationId xmlns:p14="http://schemas.microsoft.com/office/powerpoint/2010/main" val="23351495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pic>
        <p:nvPicPr>
          <p:cNvPr id="41" name="Picture 40" descr="Abstract aqua blue blurred bokeh background">
            <a:extLst>
              <a:ext uri="{FF2B5EF4-FFF2-40B4-BE49-F238E27FC236}">
                <a16:creationId xmlns:a16="http://schemas.microsoft.com/office/drawing/2014/main" id="{9BB89880-3290-454C-A894-38EEE6C2979A}"/>
              </a:ext>
            </a:extLst>
          </p:cNvPr>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b="80671"/>
          <a:stretch/>
        </p:blipFill>
        <p:spPr>
          <a:xfrm>
            <a:off x="0" y="0"/>
            <a:ext cx="12192000" cy="1629049"/>
          </a:xfrm>
          <a:prstGeom prst="rect">
            <a:avLst/>
          </a:prstGeom>
        </p:spPr>
      </p:pic>
      <p:graphicFrame>
        <p:nvGraphicFramePr>
          <p:cNvPr id="7" name="Table 7">
            <a:extLst>
              <a:ext uri="{FF2B5EF4-FFF2-40B4-BE49-F238E27FC236}">
                <a16:creationId xmlns:a16="http://schemas.microsoft.com/office/drawing/2014/main" id="{6162B2CB-F9F8-4581-96E8-F34FEE19FE34}"/>
              </a:ext>
            </a:extLst>
          </p:cNvPr>
          <p:cNvGraphicFramePr>
            <a:graphicFrameLocks noGrp="1"/>
          </p:cNvGraphicFramePr>
          <p:nvPr/>
        </p:nvGraphicFramePr>
        <p:xfrm>
          <a:off x="260050" y="2689724"/>
          <a:ext cx="11735831" cy="853440"/>
        </p:xfrm>
        <a:graphic>
          <a:graphicData uri="http://schemas.openxmlformats.org/drawingml/2006/table">
            <a:tbl>
              <a:tblPr firstRow="1" bandRow="1">
                <a:tableStyleId>{5C22544A-7EE6-4342-B048-85BDC9FD1C3A}</a:tableStyleId>
              </a:tblPr>
              <a:tblGrid>
                <a:gridCol w="690343">
                  <a:extLst>
                    <a:ext uri="{9D8B030D-6E8A-4147-A177-3AD203B41FA5}">
                      <a16:colId xmlns:a16="http://schemas.microsoft.com/office/drawing/2014/main" val="3663436671"/>
                    </a:ext>
                  </a:extLst>
                </a:gridCol>
                <a:gridCol w="690343">
                  <a:extLst>
                    <a:ext uri="{9D8B030D-6E8A-4147-A177-3AD203B41FA5}">
                      <a16:colId xmlns:a16="http://schemas.microsoft.com/office/drawing/2014/main" val="1031215932"/>
                    </a:ext>
                  </a:extLst>
                </a:gridCol>
                <a:gridCol w="690343">
                  <a:extLst>
                    <a:ext uri="{9D8B030D-6E8A-4147-A177-3AD203B41FA5}">
                      <a16:colId xmlns:a16="http://schemas.microsoft.com/office/drawing/2014/main" val="1097656759"/>
                    </a:ext>
                  </a:extLst>
                </a:gridCol>
                <a:gridCol w="690343">
                  <a:extLst>
                    <a:ext uri="{9D8B030D-6E8A-4147-A177-3AD203B41FA5}">
                      <a16:colId xmlns:a16="http://schemas.microsoft.com/office/drawing/2014/main" val="146344010"/>
                    </a:ext>
                  </a:extLst>
                </a:gridCol>
                <a:gridCol w="690343">
                  <a:extLst>
                    <a:ext uri="{9D8B030D-6E8A-4147-A177-3AD203B41FA5}">
                      <a16:colId xmlns:a16="http://schemas.microsoft.com/office/drawing/2014/main" val="827049625"/>
                    </a:ext>
                  </a:extLst>
                </a:gridCol>
                <a:gridCol w="690343">
                  <a:extLst>
                    <a:ext uri="{9D8B030D-6E8A-4147-A177-3AD203B41FA5}">
                      <a16:colId xmlns:a16="http://schemas.microsoft.com/office/drawing/2014/main" val="204741078"/>
                    </a:ext>
                  </a:extLst>
                </a:gridCol>
                <a:gridCol w="690343">
                  <a:extLst>
                    <a:ext uri="{9D8B030D-6E8A-4147-A177-3AD203B41FA5}">
                      <a16:colId xmlns:a16="http://schemas.microsoft.com/office/drawing/2014/main" val="3866260506"/>
                    </a:ext>
                  </a:extLst>
                </a:gridCol>
                <a:gridCol w="690343">
                  <a:extLst>
                    <a:ext uri="{9D8B030D-6E8A-4147-A177-3AD203B41FA5}">
                      <a16:colId xmlns:a16="http://schemas.microsoft.com/office/drawing/2014/main" val="2920453685"/>
                    </a:ext>
                  </a:extLst>
                </a:gridCol>
                <a:gridCol w="690343">
                  <a:extLst>
                    <a:ext uri="{9D8B030D-6E8A-4147-A177-3AD203B41FA5}">
                      <a16:colId xmlns:a16="http://schemas.microsoft.com/office/drawing/2014/main" val="4099408923"/>
                    </a:ext>
                  </a:extLst>
                </a:gridCol>
                <a:gridCol w="690343">
                  <a:extLst>
                    <a:ext uri="{9D8B030D-6E8A-4147-A177-3AD203B41FA5}">
                      <a16:colId xmlns:a16="http://schemas.microsoft.com/office/drawing/2014/main" val="732917811"/>
                    </a:ext>
                  </a:extLst>
                </a:gridCol>
                <a:gridCol w="690343">
                  <a:extLst>
                    <a:ext uri="{9D8B030D-6E8A-4147-A177-3AD203B41FA5}">
                      <a16:colId xmlns:a16="http://schemas.microsoft.com/office/drawing/2014/main" val="2136301681"/>
                    </a:ext>
                  </a:extLst>
                </a:gridCol>
                <a:gridCol w="690343">
                  <a:extLst>
                    <a:ext uri="{9D8B030D-6E8A-4147-A177-3AD203B41FA5}">
                      <a16:colId xmlns:a16="http://schemas.microsoft.com/office/drawing/2014/main" val="626768439"/>
                    </a:ext>
                  </a:extLst>
                </a:gridCol>
                <a:gridCol w="690343">
                  <a:extLst>
                    <a:ext uri="{9D8B030D-6E8A-4147-A177-3AD203B41FA5}">
                      <a16:colId xmlns:a16="http://schemas.microsoft.com/office/drawing/2014/main" val="393409716"/>
                    </a:ext>
                  </a:extLst>
                </a:gridCol>
                <a:gridCol w="690343">
                  <a:extLst>
                    <a:ext uri="{9D8B030D-6E8A-4147-A177-3AD203B41FA5}">
                      <a16:colId xmlns:a16="http://schemas.microsoft.com/office/drawing/2014/main" val="2308095280"/>
                    </a:ext>
                  </a:extLst>
                </a:gridCol>
                <a:gridCol w="690343">
                  <a:extLst>
                    <a:ext uri="{9D8B030D-6E8A-4147-A177-3AD203B41FA5}">
                      <a16:colId xmlns:a16="http://schemas.microsoft.com/office/drawing/2014/main" val="1100365166"/>
                    </a:ext>
                  </a:extLst>
                </a:gridCol>
                <a:gridCol w="690343">
                  <a:extLst>
                    <a:ext uri="{9D8B030D-6E8A-4147-A177-3AD203B41FA5}">
                      <a16:colId xmlns:a16="http://schemas.microsoft.com/office/drawing/2014/main" val="1595496603"/>
                    </a:ext>
                  </a:extLst>
                </a:gridCol>
                <a:gridCol w="690343">
                  <a:extLst>
                    <a:ext uri="{9D8B030D-6E8A-4147-A177-3AD203B41FA5}">
                      <a16:colId xmlns:a16="http://schemas.microsoft.com/office/drawing/2014/main" val="755837300"/>
                    </a:ext>
                  </a:extLst>
                </a:gridCol>
              </a:tblGrid>
              <a:tr h="853440">
                <a:tc>
                  <a:txBody>
                    <a:bodyPr/>
                    <a:lstStyle/>
                    <a:p>
                      <a:pPr algn="ctr"/>
                      <a:r>
                        <a:rPr lang="en-US" sz="1800">
                          <a:latin typeface="Arial Narrow" panose="020B0606020202030204" pitchFamily="34" charset="0"/>
                        </a:rPr>
                        <a:t>Feb</a:t>
                      </a:r>
                    </a:p>
                    <a:p>
                      <a:pPr algn="ctr"/>
                      <a:r>
                        <a:rPr lang="en-US" sz="2400">
                          <a:latin typeface="Arial Narrow" panose="020B0606020202030204" pitchFamily="34" charset="0"/>
                        </a:rPr>
                        <a:t>21</a:t>
                      </a:r>
                    </a:p>
                  </a:txBody>
                  <a:tcPr marL="121920" marR="121920" marT="60960" marB="60960">
                    <a:solidFill>
                      <a:srgbClr val="EAEC8B"/>
                    </a:solidFill>
                  </a:tcPr>
                </a:tc>
                <a:tc>
                  <a:txBody>
                    <a:bodyPr/>
                    <a:lstStyle/>
                    <a:p>
                      <a:pPr algn="ctr"/>
                      <a:r>
                        <a:rPr lang="en-US" sz="1800">
                          <a:latin typeface="Arial Narrow" panose="020B0606020202030204" pitchFamily="34" charset="0"/>
                        </a:rPr>
                        <a:t>Mar</a:t>
                      </a:r>
                      <a:r>
                        <a:rPr lang="en-US" sz="2400">
                          <a:latin typeface="Arial Narrow" panose="020B0606020202030204" pitchFamily="34" charset="0"/>
                        </a:rPr>
                        <a:t>21</a:t>
                      </a:r>
                    </a:p>
                  </a:txBody>
                  <a:tcPr marL="121920" marR="121920" marT="60960" marB="60960">
                    <a:solidFill>
                      <a:srgbClr val="EAEC8B"/>
                    </a:solidFill>
                  </a:tcPr>
                </a:tc>
                <a:tc>
                  <a:txBody>
                    <a:bodyPr/>
                    <a:lstStyle/>
                    <a:p>
                      <a:pPr algn="ctr"/>
                      <a:r>
                        <a:rPr lang="en-US" sz="1800">
                          <a:latin typeface="Arial Narrow" panose="020B0606020202030204" pitchFamily="34" charset="0"/>
                        </a:rPr>
                        <a:t>Apr</a:t>
                      </a:r>
                    </a:p>
                    <a:p>
                      <a:pPr algn="ctr"/>
                      <a:r>
                        <a:rPr lang="en-US" sz="2400">
                          <a:latin typeface="Arial Narrow" panose="020B0606020202030204" pitchFamily="34" charset="0"/>
                        </a:rPr>
                        <a:t>21</a:t>
                      </a:r>
                    </a:p>
                  </a:txBody>
                  <a:tcPr marL="121920" marR="121920" marT="60960" marB="60960">
                    <a:solidFill>
                      <a:srgbClr val="EAEC8B"/>
                    </a:solidFill>
                  </a:tcPr>
                </a:tc>
                <a:tc>
                  <a:txBody>
                    <a:bodyPr/>
                    <a:lstStyle/>
                    <a:p>
                      <a:pPr algn="ctr"/>
                      <a:r>
                        <a:rPr lang="en-US" sz="2000">
                          <a:latin typeface="Arial Narrow" panose="020B0606020202030204" pitchFamily="34" charset="0"/>
                        </a:rPr>
                        <a:t>May</a:t>
                      </a:r>
                    </a:p>
                    <a:p>
                      <a:pPr algn="ctr"/>
                      <a:r>
                        <a:rPr lang="en-US" sz="2400">
                          <a:latin typeface="Arial Narrow" panose="020B0606020202030204" pitchFamily="34" charset="0"/>
                        </a:rPr>
                        <a:t>21</a:t>
                      </a:r>
                    </a:p>
                  </a:txBody>
                  <a:tcPr marL="121920" marR="121920" marT="60960" marB="60960">
                    <a:solidFill>
                      <a:srgbClr val="BEF1A2"/>
                    </a:solidFill>
                  </a:tcPr>
                </a:tc>
                <a:tc>
                  <a:txBody>
                    <a:bodyPr/>
                    <a:lstStyle/>
                    <a:p>
                      <a:pPr algn="ctr"/>
                      <a:r>
                        <a:rPr lang="en-US" sz="2000">
                          <a:latin typeface="Arial Narrow" panose="020B0606020202030204" pitchFamily="34" charset="0"/>
                        </a:rPr>
                        <a:t>Jun</a:t>
                      </a:r>
                      <a:r>
                        <a:rPr lang="en-US" sz="2400">
                          <a:latin typeface="Arial Narrow" panose="020B0606020202030204" pitchFamily="34" charset="0"/>
                        </a:rPr>
                        <a:t>21</a:t>
                      </a:r>
                    </a:p>
                  </a:txBody>
                  <a:tcPr marL="121920" marR="121920" marT="60960" marB="60960">
                    <a:solidFill>
                      <a:srgbClr val="BEF1A2"/>
                    </a:solidFill>
                  </a:tcPr>
                </a:tc>
                <a:tc>
                  <a:txBody>
                    <a:bodyPr/>
                    <a:lstStyle/>
                    <a:p>
                      <a:pPr algn="ctr"/>
                      <a:r>
                        <a:rPr lang="en-US" sz="2000">
                          <a:latin typeface="Arial Narrow" panose="020B0606020202030204" pitchFamily="34" charset="0"/>
                        </a:rPr>
                        <a:t>Jul</a:t>
                      </a:r>
                    </a:p>
                    <a:p>
                      <a:pPr algn="ctr"/>
                      <a:r>
                        <a:rPr lang="en-US" sz="2400">
                          <a:latin typeface="Arial Narrow" panose="020B0606020202030204" pitchFamily="34" charset="0"/>
                        </a:rPr>
                        <a:t>21</a:t>
                      </a:r>
                    </a:p>
                  </a:txBody>
                  <a:tcPr marL="121920" marR="121920" marT="60960" marB="60960">
                    <a:solidFill>
                      <a:srgbClr val="BEF1A2"/>
                    </a:solidFill>
                  </a:tcPr>
                </a:tc>
                <a:tc>
                  <a:txBody>
                    <a:bodyPr/>
                    <a:lstStyle/>
                    <a:p>
                      <a:pPr algn="ctr"/>
                      <a:r>
                        <a:rPr lang="en-US" sz="2000">
                          <a:latin typeface="Arial Narrow" panose="020B0606020202030204" pitchFamily="34" charset="0"/>
                        </a:rPr>
                        <a:t>Aug</a:t>
                      </a:r>
                    </a:p>
                    <a:p>
                      <a:pPr algn="ctr"/>
                      <a:r>
                        <a:rPr lang="en-US" sz="2400">
                          <a:latin typeface="Arial Narrow" panose="020B0606020202030204" pitchFamily="34" charset="0"/>
                        </a:rPr>
                        <a:t>21</a:t>
                      </a:r>
                    </a:p>
                  </a:txBody>
                  <a:tcPr marL="121920" marR="121920" marT="60960" marB="60960">
                    <a:solidFill>
                      <a:srgbClr val="BEF1A2"/>
                    </a:solidFill>
                  </a:tcPr>
                </a:tc>
                <a:tc>
                  <a:txBody>
                    <a:bodyPr/>
                    <a:lstStyle/>
                    <a:p>
                      <a:pPr algn="ctr"/>
                      <a:r>
                        <a:rPr lang="en-US" sz="2000">
                          <a:latin typeface="Arial Narrow" panose="020B0606020202030204" pitchFamily="34" charset="0"/>
                        </a:rPr>
                        <a:t>Sep</a:t>
                      </a:r>
                    </a:p>
                    <a:p>
                      <a:pPr algn="ctr"/>
                      <a:r>
                        <a:rPr lang="en-US" sz="2400">
                          <a:latin typeface="Arial Narrow" panose="020B0606020202030204" pitchFamily="34" charset="0"/>
                        </a:rPr>
                        <a:t>21</a:t>
                      </a:r>
                    </a:p>
                  </a:txBody>
                  <a:tcPr marL="121920" marR="121920" marT="60960" marB="60960">
                    <a:solidFill>
                      <a:srgbClr val="BEF1A2"/>
                    </a:solidFill>
                  </a:tcPr>
                </a:tc>
                <a:tc>
                  <a:txBody>
                    <a:bodyPr/>
                    <a:lstStyle/>
                    <a:p>
                      <a:pPr algn="ctr"/>
                      <a:r>
                        <a:rPr lang="en-US" sz="2000">
                          <a:latin typeface="Arial Narrow" panose="020B0606020202030204" pitchFamily="34" charset="0"/>
                        </a:rPr>
                        <a:t>Oct</a:t>
                      </a:r>
                      <a:r>
                        <a:rPr lang="en-US" sz="2400">
                          <a:latin typeface="Arial Narrow" panose="020B0606020202030204" pitchFamily="34" charset="0"/>
                        </a:rPr>
                        <a:t>21</a:t>
                      </a:r>
                    </a:p>
                  </a:txBody>
                  <a:tcPr marL="121920" marR="121920" marT="60960" marB="60960">
                    <a:solidFill>
                      <a:srgbClr val="8CF1E5"/>
                    </a:solidFill>
                  </a:tcPr>
                </a:tc>
                <a:tc>
                  <a:txBody>
                    <a:bodyPr/>
                    <a:lstStyle/>
                    <a:p>
                      <a:pPr algn="ctr"/>
                      <a:r>
                        <a:rPr lang="en-US" sz="2000">
                          <a:latin typeface="Arial Narrow" panose="020B0606020202030204" pitchFamily="34" charset="0"/>
                        </a:rPr>
                        <a:t>Nov</a:t>
                      </a:r>
                    </a:p>
                    <a:p>
                      <a:pPr algn="ctr"/>
                      <a:r>
                        <a:rPr lang="en-US" sz="2400">
                          <a:latin typeface="Arial Narrow" panose="020B0606020202030204" pitchFamily="34" charset="0"/>
                        </a:rPr>
                        <a:t>21</a:t>
                      </a:r>
                    </a:p>
                  </a:txBody>
                  <a:tcPr marL="121920" marR="121920" marT="60960" marB="60960">
                    <a:solidFill>
                      <a:srgbClr val="8CF1E5"/>
                    </a:solidFill>
                  </a:tcPr>
                </a:tc>
                <a:tc>
                  <a:txBody>
                    <a:bodyPr/>
                    <a:lstStyle/>
                    <a:p>
                      <a:pPr algn="ctr"/>
                      <a:r>
                        <a:rPr lang="en-US" sz="2000">
                          <a:latin typeface="Arial Narrow" panose="020B0606020202030204" pitchFamily="34" charset="0"/>
                        </a:rPr>
                        <a:t>Dec</a:t>
                      </a:r>
                    </a:p>
                    <a:p>
                      <a:pPr algn="ctr"/>
                      <a:r>
                        <a:rPr lang="en-US" sz="2400">
                          <a:latin typeface="Arial Narrow" panose="020B0606020202030204" pitchFamily="34" charset="0"/>
                        </a:rPr>
                        <a:t>21</a:t>
                      </a:r>
                    </a:p>
                  </a:txBody>
                  <a:tcPr marL="121920" marR="121920" marT="60960" marB="60960">
                    <a:solidFill>
                      <a:srgbClr val="8CF1E5"/>
                    </a:solidFill>
                  </a:tcPr>
                </a:tc>
                <a:tc>
                  <a:txBody>
                    <a:bodyPr/>
                    <a:lstStyle/>
                    <a:p>
                      <a:pPr algn="ctr"/>
                      <a:r>
                        <a:rPr lang="en-US" sz="2000">
                          <a:latin typeface="Arial Narrow" panose="020B0606020202030204" pitchFamily="34" charset="0"/>
                        </a:rPr>
                        <a:t>Jan</a:t>
                      </a:r>
                      <a:r>
                        <a:rPr lang="en-US" sz="2400">
                          <a:latin typeface="Arial Narrow" panose="020B0606020202030204" pitchFamily="34" charset="0"/>
                        </a:rPr>
                        <a:t>22</a:t>
                      </a:r>
                    </a:p>
                  </a:txBody>
                  <a:tcPr marL="121920" marR="121920" marT="60960" marB="60960">
                    <a:solidFill>
                      <a:srgbClr val="8CF1E5"/>
                    </a:solidFill>
                  </a:tcPr>
                </a:tc>
                <a:tc>
                  <a:txBody>
                    <a:bodyPr/>
                    <a:lstStyle/>
                    <a:p>
                      <a:pPr algn="ctr"/>
                      <a:r>
                        <a:rPr lang="en-US" sz="2000">
                          <a:latin typeface="Arial Narrow" panose="020B0606020202030204" pitchFamily="34" charset="0"/>
                        </a:rPr>
                        <a:t>Feb</a:t>
                      </a:r>
                      <a:r>
                        <a:rPr lang="en-US" sz="2400">
                          <a:latin typeface="Arial Narrow" panose="020B0606020202030204" pitchFamily="34" charset="0"/>
                        </a:rPr>
                        <a:t>22</a:t>
                      </a:r>
                    </a:p>
                  </a:txBody>
                  <a:tcPr marL="121920" marR="121920" marT="60960" marB="60960">
                    <a:solidFill>
                      <a:srgbClr val="8CF1E5"/>
                    </a:solidFill>
                  </a:tcPr>
                </a:tc>
                <a:tc>
                  <a:txBody>
                    <a:bodyPr/>
                    <a:lstStyle/>
                    <a:p>
                      <a:pPr algn="ctr"/>
                      <a:r>
                        <a:rPr lang="en-US" sz="1800">
                          <a:latin typeface="Arial Narrow" panose="020B0606020202030204" pitchFamily="34" charset="0"/>
                        </a:rPr>
                        <a:t>Mar</a:t>
                      </a:r>
                      <a:r>
                        <a:rPr lang="en-US" sz="2400">
                          <a:latin typeface="Arial Narrow" panose="020B0606020202030204" pitchFamily="34" charset="0"/>
                        </a:rPr>
                        <a:t>22</a:t>
                      </a:r>
                    </a:p>
                  </a:txBody>
                  <a:tcPr marL="121920" marR="121920" marT="60960" marB="60960">
                    <a:solidFill>
                      <a:srgbClr val="8CF1E5"/>
                    </a:solidFill>
                  </a:tcPr>
                </a:tc>
                <a:tc>
                  <a:txBody>
                    <a:bodyPr/>
                    <a:lstStyle/>
                    <a:p>
                      <a:pPr algn="ctr"/>
                      <a:r>
                        <a:rPr lang="en-US" sz="1800">
                          <a:latin typeface="Arial Narrow" panose="020B0606020202030204" pitchFamily="34" charset="0"/>
                        </a:rPr>
                        <a:t>Apr</a:t>
                      </a:r>
                    </a:p>
                    <a:p>
                      <a:pPr algn="ctr"/>
                      <a:r>
                        <a:rPr lang="en-US" sz="2400">
                          <a:latin typeface="Arial Narrow" panose="020B0606020202030204" pitchFamily="34" charset="0"/>
                        </a:rPr>
                        <a:t>22</a:t>
                      </a:r>
                    </a:p>
                  </a:txBody>
                  <a:tcPr marL="121920" marR="121920" marT="60960" marB="60960">
                    <a:solidFill>
                      <a:srgbClr val="8CF1E5"/>
                    </a:solidFill>
                  </a:tcPr>
                </a:tc>
                <a:tc>
                  <a:txBody>
                    <a:bodyPr/>
                    <a:lstStyle/>
                    <a:p>
                      <a:pPr algn="ctr"/>
                      <a:r>
                        <a:rPr lang="en-US" sz="2000">
                          <a:latin typeface="Arial Narrow" panose="020B0606020202030204" pitchFamily="34" charset="0"/>
                        </a:rPr>
                        <a:t>May</a:t>
                      </a:r>
                    </a:p>
                    <a:p>
                      <a:pPr algn="ctr"/>
                      <a:r>
                        <a:rPr lang="en-US" sz="2400">
                          <a:latin typeface="Arial Narrow" panose="020B0606020202030204" pitchFamily="34" charset="0"/>
                        </a:rPr>
                        <a:t>22</a:t>
                      </a:r>
                    </a:p>
                  </a:txBody>
                  <a:tcPr marL="121920" marR="121920" marT="60960" marB="60960">
                    <a:solidFill>
                      <a:srgbClr val="8CF1E5"/>
                    </a:solidFill>
                  </a:tcPr>
                </a:tc>
                <a:tc>
                  <a:txBody>
                    <a:bodyPr/>
                    <a:lstStyle/>
                    <a:p>
                      <a:pPr algn="ctr"/>
                      <a:r>
                        <a:rPr lang="en-US" sz="2000">
                          <a:latin typeface="Arial Narrow" panose="020B0606020202030204" pitchFamily="34" charset="0"/>
                        </a:rPr>
                        <a:t>Jun</a:t>
                      </a:r>
                      <a:r>
                        <a:rPr lang="en-US" sz="2400">
                          <a:latin typeface="Arial Narrow" panose="020B0606020202030204" pitchFamily="34" charset="0"/>
                        </a:rPr>
                        <a:t>22</a:t>
                      </a:r>
                    </a:p>
                  </a:txBody>
                  <a:tcPr marL="121920" marR="121920" marT="60960" marB="60960">
                    <a:solidFill>
                      <a:srgbClr val="8CF1E5"/>
                    </a:solidFill>
                  </a:tcPr>
                </a:tc>
                <a:extLst>
                  <a:ext uri="{0D108BD9-81ED-4DB2-BD59-A6C34878D82A}">
                    <a16:rowId xmlns:a16="http://schemas.microsoft.com/office/drawing/2014/main" val="1766474902"/>
                  </a:ext>
                </a:extLst>
              </a:tr>
            </a:tbl>
          </a:graphicData>
        </a:graphic>
      </p:graphicFrame>
      <p:sp>
        <p:nvSpPr>
          <p:cNvPr id="31" name="Rectangle 30">
            <a:extLst>
              <a:ext uri="{FF2B5EF4-FFF2-40B4-BE49-F238E27FC236}">
                <a16:creationId xmlns:a16="http://schemas.microsoft.com/office/drawing/2014/main" id="{740F5ADB-4E9F-4894-B511-5B69F3196E88}"/>
              </a:ext>
            </a:extLst>
          </p:cNvPr>
          <p:cNvSpPr/>
          <p:nvPr/>
        </p:nvSpPr>
        <p:spPr>
          <a:xfrm>
            <a:off x="5811082" y="1722423"/>
            <a:ext cx="6184800" cy="919321"/>
          </a:xfrm>
          <a:prstGeom prst="rect">
            <a:avLst/>
          </a:prstGeom>
          <a:solidFill>
            <a:srgbClr val="8CF1E5">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2" name="TextBox 31">
            <a:extLst>
              <a:ext uri="{FF2B5EF4-FFF2-40B4-BE49-F238E27FC236}">
                <a16:creationId xmlns:a16="http://schemas.microsoft.com/office/drawing/2014/main" id="{E67C7F8B-D1DC-4771-9A12-CDB7E3DA9CC7}"/>
              </a:ext>
            </a:extLst>
          </p:cNvPr>
          <p:cNvSpPr txBox="1"/>
          <p:nvPr/>
        </p:nvSpPr>
        <p:spPr>
          <a:xfrm>
            <a:off x="6101300" y="1854984"/>
            <a:ext cx="5645426" cy="341632"/>
          </a:xfrm>
          <a:prstGeom prst="rect">
            <a:avLst/>
          </a:prstGeom>
          <a:noFill/>
        </p:spPr>
        <p:txBody>
          <a:bodyPr wrap="square" rtlCol="0">
            <a:spAutoFit/>
          </a:bodyPr>
          <a:lstStyle/>
          <a:p>
            <a:pPr lvl="1" algn="ctr">
              <a:lnSpc>
                <a:spcPct val="90000"/>
              </a:lnSpc>
            </a:pPr>
            <a:r>
              <a:rPr lang="en-US" b="1">
                <a:latin typeface="Arial Narrow" panose="020B0606020202030204" pitchFamily="34" charset="0"/>
              </a:rPr>
              <a:t>Mad scramble to draw district lines</a:t>
            </a:r>
          </a:p>
        </p:txBody>
      </p:sp>
      <p:sp>
        <p:nvSpPr>
          <p:cNvPr id="37" name="Isosceles Triangle 36">
            <a:extLst>
              <a:ext uri="{FF2B5EF4-FFF2-40B4-BE49-F238E27FC236}">
                <a16:creationId xmlns:a16="http://schemas.microsoft.com/office/drawing/2014/main" id="{BB3BA453-FC13-4C14-AA20-0691052A357B}"/>
              </a:ext>
            </a:extLst>
          </p:cNvPr>
          <p:cNvSpPr/>
          <p:nvPr/>
        </p:nvSpPr>
        <p:spPr>
          <a:xfrm rot="10800000">
            <a:off x="5237793" y="1663888"/>
            <a:ext cx="981699" cy="1176669"/>
          </a:xfrm>
          <a:prstGeom prst="triangle">
            <a:avLst/>
          </a:prstGeom>
          <a:solidFill>
            <a:srgbClr val="8CF1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
        <p:nvSpPr>
          <p:cNvPr id="44" name="TextBox 43">
            <a:extLst>
              <a:ext uri="{FF2B5EF4-FFF2-40B4-BE49-F238E27FC236}">
                <a16:creationId xmlns:a16="http://schemas.microsoft.com/office/drawing/2014/main" id="{71FDB913-5666-454C-8C91-5B99D19AFE4B}"/>
              </a:ext>
            </a:extLst>
          </p:cNvPr>
          <p:cNvSpPr txBox="1"/>
          <p:nvPr/>
        </p:nvSpPr>
        <p:spPr>
          <a:xfrm>
            <a:off x="5166541" y="1634715"/>
            <a:ext cx="1124201" cy="867930"/>
          </a:xfrm>
          <a:prstGeom prst="rect">
            <a:avLst/>
          </a:prstGeom>
          <a:noFill/>
        </p:spPr>
        <p:txBody>
          <a:bodyPr wrap="square" rtlCol="0">
            <a:spAutoFit/>
          </a:bodyPr>
          <a:lstStyle/>
          <a:p>
            <a:pPr marL="0" lvl="1" algn="ctr">
              <a:lnSpc>
                <a:spcPct val="90000"/>
              </a:lnSpc>
            </a:pPr>
            <a:r>
              <a:rPr lang="en-US" sz="1400" b="1">
                <a:latin typeface="Univers Condensed" panose="020B0506020202050204" pitchFamily="34" charset="0"/>
              </a:rPr>
              <a:t>Redistricting data</a:t>
            </a:r>
          </a:p>
          <a:p>
            <a:pPr marL="0" lvl="1" algn="ctr">
              <a:lnSpc>
                <a:spcPct val="90000"/>
              </a:lnSpc>
            </a:pPr>
            <a:r>
              <a:rPr lang="en-US" sz="1400" b="1">
                <a:latin typeface="Univers Condensed" panose="020B0506020202050204" pitchFamily="34" charset="0"/>
              </a:rPr>
              <a:t>9.30.21</a:t>
            </a:r>
          </a:p>
          <a:p>
            <a:pPr lvl="1" algn="ctr">
              <a:lnSpc>
                <a:spcPct val="90000"/>
              </a:lnSpc>
            </a:pPr>
            <a:endParaRPr lang="en-US" sz="1400" b="1">
              <a:latin typeface="Univers Condensed" panose="020B0506020202050204" pitchFamily="34" charset="0"/>
            </a:endParaRPr>
          </a:p>
        </p:txBody>
      </p:sp>
      <p:sp>
        <p:nvSpPr>
          <p:cNvPr id="45" name="Isosceles Triangle 44">
            <a:extLst>
              <a:ext uri="{FF2B5EF4-FFF2-40B4-BE49-F238E27FC236}">
                <a16:creationId xmlns:a16="http://schemas.microsoft.com/office/drawing/2014/main" id="{876CB3A3-ECD4-4526-AFD1-9B2C4657C2EF}"/>
              </a:ext>
            </a:extLst>
          </p:cNvPr>
          <p:cNvSpPr/>
          <p:nvPr/>
        </p:nvSpPr>
        <p:spPr>
          <a:xfrm rot="10800000">
            <a:off x="1722435" y="1663888"/>
            <a:ext cx="981699" cy="1176669"/>
          </a:xfrm>
          <a:prstGeom prst="triangle">
            <a:avLst/>
          </a:prstGeom>
          <a:solidFill>
            <a:srgbClr val="EAEC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
        <p:nvSpPr>
          <p:cNvPr id="46" name="TextBox 45">
            <a:extLst>
              <a:ext uri="{FF2B5EF4-FFF2-40B4-BE49-F238E27FC236}">
                <a16:creationId xmlns:a16="http://schemas.microsoft.com/office/drawing/2014/main" id="{FDDFB163-02B1-4ED5-8A0F-72E3B8465B01}"/>
              </a:ext>
            </a:extLst>
          </p:cNvPr>
          <p:cNvSpPr txBox="1"/>
          <p:nvPr/>
        </p:nvSpPr>
        <p:spPr>
          <a:xfrm>
            <a:off x="1718623" y="1634715"/>
            <a:ext cx="981700" cy="867930"/>
          </a:xfrm>
          <a:prstGeom prst="rect">
            <a:avLst/>
          </a:prstGeom>
          <a:noFill/>
        </p:spPr>
        <p:txBody>
          <a:bodyPr wrap="square" lIns="91440" tIns="45720" rIns="91440" bIns="45720" rtlCol="0" anchor="t">
            <a:spAutoFit/>
          </a:bodyPr>
          <a:lstStyle/>
          <a:p>
            <a:pPr algn="ctr">
              <a:lnSpc>
                <a:spcPct val="90000"/>
              </a:lnSpc>
            </a:pPr>
            <a:r>
              <a:rPr lang="en-US" sz="1400" b="1" err="1">
                <a:latin typeface="Univers Condensed"/>
              </a:rPr>
              <a:t>Apportm’t</a:t>
            </a:r>
            <a:r>
              <a:rPr lang="en-US" sz="1400" b="1">
                <a:latin typeface="Univers Condensed"/>
              </a:rPr>
              <a:t> data</a:t>
            </a:r>
          </a:p>
          <a:p>
            <a:pPr algn="ctr">
              <a:lnSpc>
                <a:spcPct val="90000"/>
              </a:lnSpc>
            </a:pPr>
            <a:r>
              <a:rPr lang="en-US" sz="1400" b="1">
                <a:latin typeface="Univers Condensed"/>
              </a:rPr>
              <a:t>4.26.21</a:t>
            </a:r>
            <a:endParaRPr lang="en-US" sz="1400" b="1">
              <a:latin typeface="Univers Condensed" panose="020B0506020202050204" pitchFamily="34" charset="0"/>
            </a:endParaRPr>
          </a:p>
          <a:p>
            <a:pPr algn="ctr">
              <a:lnSpc>
                <a:spcPct val="90000"/>
              </a:lnSpc>
            </a:pPr>
            <a:endParaRPr lang="en-US" sz="1400" b="1">
              <a:latin typeface="Univers Condensed" panose="020B0506020202050204" pitchFamily="34" charset="0"/>
            </a:endParaRPr>
          </a:p>
        </p:txBody>
      </p:sp>
      <p:sp>
        <p:nvSpPr>
          <p:cNvPr id="53" name="Isosceles Triangle 52">
            <a:extLst>
              <a:ext uri="{FF2B5EF4-FFF2-40B4-BE49-F238E27FC236}">
                <a16:creationId xmlns:a16="http://schemas.microsoft.com/office/drawing/2014/main" id="{7D81982D-ECFA-4189-A393-33814FC132F8}"/>
              </a:ext>
            </a:extLst>
          </p:cNvPr>
          <p:cNvSpPr/>
          <p:nvPr/>
        </p:nvSpPr>
        <p:spPr>
          <a:xfrm rot="10800000">
            <a:off x="4247193" y="1659120"/>
            <a:ext cx="981699" cy="1176669"/>
          </a:xfrm>
          <a:prstGeom prst="triangle">
            <a:avLst/>
          </a:prstGeom>
          <a:solidFill>
            <a:srgbClr val="BEF1A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
        <p:nvSpPr>
          <p:cNvPr id="55" name="TextBox 54">
            <a:extLst>
              <a:ext uri="{FF2B5EF4-FFF2-40B4-BE49-F238E27FC236}">
                <a16:creationId xmlns:a16="http://schemas.microsoft.com/office/drawing/2014/main" id="{A2EF61C1-527D-44EC-9BE5-C03CA40D7A62}"/>
              </a:ext>
            </a:extLst>
          </p:cNvPr>
          <p:cNvSpPr txBox="1"/>
          <p:nvPr/>
        </p:nvSpPr>
        <p:spPr>
          <a:xfrm>
            <a:off x="4175941" y="1627895"/>
            <a:ext cx="1124201" cy="1061829"/>
          </a:xfrm>
          <a:prstGeom prst="rect">
            <a:avLst/>
          </a:prstGeom>
          <a:noFill/>
        </p:spPr>
        <p:txBody>
          <a:bodyPr wrap="square" rtlCol="0">
            <a:spAutoFit/>
          </a:bodyPr>
          <a:lstStyle/>
          <a:p>
            <a:pPr marL="0" lvl="1" algn="ctr">
              <a:lnSpc>
                <a:spcPct val="90000"/>
              </a:lnSpc>
            </a:pPr>
            <a:r>
              <a:rPr lang="en-US" sz="1400" b="1">
                <a:latin typeface="Univers Condensed" panose="020B0506020202050204" pitchFamily="34" charset="0"/>
              </a:rPr>
              <a:t>Legacy</a:t>
            </a:r>
          </a:p>
          <a:p>
            <a:pPr marL="0" lvl="1" algn="ctr">
              <a:lnSpc>
                <a:spcPct val="90000"/>
              </a:lnSpc>
            </a:pPr>
            <a:r>
              <a:rPr lang="en-US" sz="1400" b="1">
                <a:latin typeface="Univers Condensed" panose="020B0506020202050204" pitchFamily="34" charset="0"/>
              </a:rPr>
              <a:t>Redistricting data</a:t>
            </a:r>
          </a:p>
          <a:p>
            <a:pPr marL="0" lvl="1" algn="ctr">
              <a:lnSpc>
                <a:spcPct val="90000"/>
              </a:lnSpc>
            </a:pPr>
            <a:r>
              <a:rPr lang="en-US" sz="1400" b="1">
                <a:latin typeface="Univers Condensed" panose="020B0506020202050204" pitchFamily="34" charset="0"/>
              </a:rPr>
              <a:t>8.15.21</a:t>
            </a:r>
          </a:p>
          <a:p>
            <a:pPr lvl="1" algn="ctr">
              <a:lnSpc>
                <a:spcPct val="90000"/>
              </a:lnSpc>
            </a:pPr>
            <a:endParaRPr lang="en-US" sz="1400" b="1">
              <a:latin typeface="Univers Condensed" panose="020B0506020202050204" pitchFamily="34" charset="0"/>
            </a:endParaRPr>
          </a:p>
        </p:txBody>
      </p:sp>
      <p:sp>
        <p:nvSpPr>
          <p:cNvPr id="56" name="TextBox 55">
            <a:extLst>
              <a:ext uri="{FF2B5EF4-FFF2-40B4-BE49-F238E27FC236}">
                <a16:creationId xmlns:a16="http://schemas.microsoft.com/office/drawing/2014/main" id="{82741C53-5405-4820-AB26-5A37DC294217}"/>
              </a:ext>
            </a:extLst>
          </p:cNvPr>
          <p:cNvSpPr txBox="1"/>
          <p:nvPr/>
        </p:nvSpPr>
        <p:spPr>
          <a:xfrm>
            <a:off x="2027471" y="3794865"/>
            <a:ext cx="4212562" cy="590931"/>
          </a:xfrm>
          <a:prstGeom prst="rect">
            <a:avLst/>
          </a:prstGeom>
          <a:solidFill>
            <a:srgbClr val="EAEC8B"/>
          </a:solidFill>
        </p:spPr>
        <p:txBody>
          <a:bodyPr wrap="square" lIns="91440" tIns="45720" rIns="91440" bIns="45720" rtlCol="0" anchor="t">
            <a:spAutoFit/>
          </a:bodyPr>
          <a:lstStyle/>
          <a:p>
            <a:pPr marL="0" lvl="1">
              <a:lnSpc>
                <a:spcPct val="90000"/>
              </a:lnSpc>
            </a:pPr>
            <a:r>
              <a:rPr lang="en-US" b="1">
                <a:latin typeface="Univers Condensed"/>
              </a:rPr>
              <a:t>What is Apportionment Data? </a:t>
            </a:r>
            <a:endParaRPr lang="en-US">
              <a:latin typeface="Univers Condensed" panose="020B0506020202050204" pitchFamily="34" charset="0"/>
            </a:endParaRPr>
          </a:p>
          <a:p>
            <a:pPr marL="0" lvl="1">
              <a:lnSpc>
                <a:spcPct val="90000"/>
              </a:lnSpc>
            </a:pPr>
            <a:r>
              <a:rPr lang="en-US">
                <a:latin typeface="Univers Condensed"/>
              </a:rPr>
              <a:t>Census 2020 data of each state's population</a:t>
            </a:r>
            <a:endParaRPr lang="en-US">
              <a:latin typeface="Univers Condensed" panose="020B0506020202050204" pitchFamily="34" charset="0"/>
            </a:endParaRPr>
          </a:p>
        </p:txBody>
      </p:sp>
      <p:sp>
        <p:nvSpPr>
          <p:cNvPr id="64" name="TextBox 63">
            <a:extLst>
              <a:ext uri="{FF2B5EF4-FFF2-40B4-BE49-F238E27FC236}">
                <a16:creationId xmlns:a16="http://schemas.microsoft.com/office/drawing/2014/main" id="{4970F90B-20FC-43FE-97C0-D81DCC447BC3}"/>
              </a:ext>
            </a:extLst>
          </p:cNvPr>
          <p:cNvSpPr txBox="1"/>
          <p:nvPr/>
        </p:nvSpPr>
        <p:spPr>
          <a:xfrm>
            <a:off x="4738041" y="4595082"/>
            <a:ext cx="4471354" cy="590931"/>
          </a:xfrm>
          <a:prstGeom prst="rect">
            <a:avLst/>
          </a:prstGeom>
          <a:solidFill>
            <a:srgbClr val="BEF1A2"/>
          </a:solidFill>
        </p:spPr>
        <p:txBody>
          <a:bodyPr wrap="square" lIns="91440" tIns="45720" rIns="91440" bIns="45720" rtlCol="0" anchor="t">
            <a:spAutoFit/>
          </a:bodyPr>
          <a:lstStyle/>
          <a:p>
            <a:pPr marL="0" lvl="1">
              <a:lnSpc>
                <a:spcPct val="90000"/>
              </a:lnSpc>
            </a:pPr>
            <a:r>
              <a:rPr lang="en-US" b="1">
                <a:latin typeface="Univers Condensed"/>
              </a:rPr>
              <a:t>What is Legacy Data?</a:t>
            </a:r>
          </a:p>
          <a:p>
            <a:pPr marL="0" lvl="1">
              <a:lnSpc>
                <a:spcPct val="90000"/>
              </a:lnSpc>
            </a:pPr>
            <a:r>
              <a:rPr lang="en-US">
                <a:latin typeface="Univers Condensed"/>
              </a:rPr>
              <a:t>Raw Census 2020 data used for redistricting</a:t>
            </a:r>
            <a:endParaRPr lang="en-US">
              <a:latin typeface="Univers Condensed" panose="020B0506020202050204" pitchFamily="34" charset="0"/>
            </a:endParaRPr>
          </a:p>
        </p:txBody>
      </p:sp>
      <p:sp>
        <p:nvSpPr>
          <p:cNvPr id="65" name="TextBox 64">
            <a:extLst>
              <a:ext uri="{FF2B5EF4-FFF2-40B4-BE49-F238E27FC236}">
                <a16:creationId xmlns:a16="http://schemas.microsoft.com/office/drawing/2014/main" id="{D3F67E77-8A5E-4BD6-A5BE-436B565CF4E8}"/>
              </a:ext>
            </a:extLst>
          </p:cNvPr>
          <p:cNvSpPr txBox="1"/>
          <p:nvPr/>
        </p:nvSpPr>
        <p:spPr>
          <a:xfrm>
            <a:off x="5728641" y="5395299"/>
            <a:ext cx="5549655" cy="590931"/>
          </a:xfrm>
          <a:prstGeom prst="rect">
            <a:avLst/>
          </a:prstGeom>
          <a:solidFill>
            <a:srgbClr val="8CF1E5"/>
          </a:solidFill>
        </p:spPr>
        <p:txBody>
          <a:bodyPr wrap="square" lIns="91440" tIns="45720" rIns="91440" bIns="45720" rtlCol="0" anchor="t">
            <a:spAutoFit/>
          </a:bodyPr>
          <a:lstStyle/>
          <a:p>
            <a:pPr marL="0" lvl="1">
              <a:lnSpc>
                <a:spcPct val="90000"/>
              </a:lnSpc>
            </a:pPr>
            <a:r>
              <a:rPr lang="en-US" b="1">
                <a:latin typeface="Univers Condensed"/>
              </a:rPr>
              <a:t>What is Redistricting Data?</a:t>
            </a:r>
          </a:p>
          <a:p>
            <a:pPr marL="0" lvl="1">
              <a:lnSpc>
                <a:spcPct val="90000"/>
              </a:lnSpc>
            </a:pPr>
            <a:r>
              <a:rPr lang="en-US">
                <a:latin typeface="Univers Condensed"/>
              </a:rPr>
              <a:t>Census 2020 data that has been sorted into census blocks</a:t>
            </a:r>
            <a:endParaRPr lang="en-US">
              <a:latin typeface="Univers Condensed" panose="020B0506020202050204" pitchFamily="34" charset="0"/>
            </a:endParaRPr>
          </a:p>
        </p:txBody>
      </p:sp>
      <p:sp>
        <p:nvSpPr>
          <p:cNvPr id="20" name="TextBox 19">
            <a:extLst>
              <a:ext uri="{FF2B5EF4-FFF2-40B4-BE49-F238E27FC236}">
                <a16:creationId xmlns:a16="http://schemas.microsoft.com/office/drawing/2014/main" id="{736D1BA8-0C46-4618-88A1-EE7449D28CA4}"/>
              </a:ext>
            </a:extLst>
          </p:cNvPr>
          <p:cNvSpPr txBox="1"/>
          <p:nvPr/>
        </p:nvSpPr>
        <p:spPr>
          <a:xfrm>
            <a:off x="1923832" y="439841"/>
            <a:ext cx="9618504" cy="646331"/>
          </a:xfrm>
          <a:prstGeom prst="rect">
            <a:avLst/>
          </a:prstGeom>
          <a:noFill/>
        </p:spPr>
        <p:txBody>
          <a:bodyPr wrap="square" lIns="91440" tIns="45720" rIns="91440" bIns="45720" anchor="t">
            <a:spAutoFit/>
          </a:bodyPr>
          <a:lstStyle/>
          <a:p>
            <a:r>
              <a:rPr lang="en-US" sz="3600" b="1">
                <a:ea typeface="Halyard Display" pitchFamily="50" charset="0"/>
              </a:rPr>
              <a:t>Redistricting Timeline: </a:t>
            </a:r>
            <a:r>
              <a:rPr lang="en-US" sz="3600">
                <a:latin typeface="Univers Condensed Light" panose="020B0306020202040204" pitchFamily="34" charset="0"/>
                <a:ea typeface="Halyard Display" pitchFamily="50" charset="0"/>
              </a:rPr>
              <a:t>Timeline Overview</a:t>
            </a:r>
          </a:p>
        </p:txBody>
      </p:sp>
      <p:pic>
        <p:nvPicPr>
          <p:cNvPr id="2" name="Picture 1" descr="Diagram&#10;&#10;Description automatically generated">
            <a:extLst>
              <a:ext uri="{FF2B5EF4-FFF2-40B4-BE49-F238E27FC236}">
                <a16:creationId xmlns:a16="http://schemas.microsoft.com/office/drawing/2014/main" id="{C24E4948-B746-48F2-8FED-53A6368D4CE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119787"/>
            <a:ext cx="1988932" cy="1389473"/>
          </a:xfrm>
          <a:prstGeom prst="rect">
            <a:avLst/>
          </a:prstGeom>
        </p:spPr>
      </p:pic>
      <p:pic>
        <p:nvPicPr>
          <p:cNvPr id="3" name="Picture 2">
            <a:extLst>
              <a:ext uri="{FF2B5EF4-FFF2-40B4-BE49-F238E27FC236}">
                <a16:creationId xmlns:a16="http://schemas.microsoft.com/office/drawing/2014/main" id="{0EE9CFA6-278D-467D-89BD-A1EEF78BB46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555148" y="6278991"/>
            <a:ext cx="1444377" cy="370565"/>
          </a:xfrm>
          <a:prstGeom prst="rect">
            <a:avLst/>
          </a:prstGeom>
        </p:spPr>
      </p:pic>
      <p:sp>
        <p:nvSpPr>
          <p:cNvPr id="4" name="TextBox 3">
            <a:extLst>
              <a:ext uri="{FF2B5EF4-FFF2-40B4-BE49-F238E27FC236}">
                <a16:creationId xmlns:a16="http://schemas.microsoft.com/office/drawing/2014/main" id="{B1910E10-618F-403D-B20C-742EAD10D039}"/>
              </a:ext>
            </a:extLst>
          </p:cNvPr>
          <p:cNvSpPr txBox="1"/>
          <p:nvPr/>
        </p:nvSpPr>
        <p:spPr>
          <a:xfrm>
            <a:off x="10831202" y="5828223"/>
            <a:ext cx="1236680" cy="535531"/>
          </a:xfrm>
          <a:prstGeom prst="rect">
            <a:avLst/>
          </a:prstGeom>
          <a:noFill/>
        </p:spPr>
        <p:txBody>
          <a:bodyPr wrap="square" rtlCol="0">
            <a:spAutoFit/>
          </a:bodyPr>
          <a:lstStyle/>
          <a:p>
            <a:pPr algn="r">
              <a:lnSpc>
                <a:spcPct val="90000"/>
              </a:lnSpc>
            </a:pPr>
            <a:endParaRPr lang="en-US" b="1">
              <a:solidFill>
                <a:srgbClr val="BBEE9E"/>
              </a:solidFill>
              <a:latin typeface="Arial Narrow" panose="020B0606020202030204" pitchFamily="34" charset="0"/>
            </a:endParaRPr>
          </a:p>
          <a:p>
            <a:pPr algn="r">
              <a:lnSpc>
                <a:spcPct val="90000"/>
              </a:lnSpc>
            </a:pPr>
            <a:r>
              <a:rPr lang="en-US" sz="1400" b="1" i="1">
                <a:solidFill>
                  <a:srgbClr val="BBEE9E"/>
                </a:solidFill>
                <a:latin typeface="Arial Narrow" panose="020B0606020202030204" pitchFamily="34" charset="0"/>
              </a:rPr>
              <a:t>Created by </a:t>
            </a:r>
          </a:p>
        </p:txBody>
      </p:sp>
    </p:spTree>
    <p:extLst>
      <p:ext uri="{BB962C8B-B14F-4D97-AF65-F5344CB8AC3E}">
        <p14:creationId xmlns:p14="http://schemas.microsoft.com/office/powerpoint/2010/main" val="376295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1000"/>
                                        <p:tgtEl>
                                          <p:spTgt spid="56"/>
                                        </p:tgtEl>
                                      </p:cBhvr>
                                    </p:animEffect>
                                    <p:anim calcmode="lin" valueType="num">
                                      <p:cBhvr>
                                        <p:cTn id="8" dur="1000" fill="hold"/>
                                        <p:tgtEl>
                                          <p:spTgt spid="56"/>
                                        </p:tgtEl>
                                        <p:attrNameLst>
                                          <p:attrName>ppt_x</p:attrName>
                                        </p:attrNameLst>
                                      </p:cBhvr>
                                      <p:tavLst>
                                        <p:tav tm="0">
                                          <p:val>
                                            <p:strVal val="#ppt_x"/>
                                          </p:val>
                                        </p:tav>
                                        <p:tav tm="100000">
                                          <p:val>
                                            <p:strVal val="#ppt_x"/>
                                          </p:val>
                                        </p:tav>
                                      </p:tavLst>
                                    </p:anim>
                                    <p:anim calcmode="lin" valueType="num">
                                      <p:cBhvr>
                                        <p:cTn id="9"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4"/>
                                        </p:tgtEl>
                                        <p:attrNameLst>
                                          <p:attrName>style.visibility</p:attrName>
                                        </p:attrNameLst>
                                      </p:cBhvr>
                                      <p:to>
                                        <p:strVal val="visible"/>
                                      </p:to>
                                    </p:set>
                                    <p:animEffect transition="in" filter="fade">
                                      <p:cBhvr>
                                        <p:cTn id="14" dur="1000"/>
                                        <p:tgtEl>
                                          <p:spTgt spid="64"/>
                                        </p:tgtEl>
                                      </p:cBhvr>
                                    </p:animEffect>
                                    <p:anim calcmode="lin" valueType="num">
                                      <p:cBhvr>
                                        <p:cTn id="15" dur="1000" fill="hold"/>
                                        <p:tgtEl>
                                          <p:spTgt spid="64"/>
                                        </p:tgtEl>
                                        <p:attrNameLst>
                                          <p:attrName>ppt_x</p:attrName>
                                        </p:attrNameLst>
                                      </p:cBhvr>
                                      <p:tavLst>
                                        <p:tav tm="0">
                                          <p:val>
                                            <p:strVal val="#ppt_x"/>
                                          </p:val>
                                        </p:tav>
                                        <p:tav tm="100000">
                                          <p:val>
                                            <p:strVal val="#ppt_x"/>
                                          </p:val>
                                        </p:tav>
                                      </p:tavLst>
                                    </p:anim>
                                    <p:anim calcmode="lin" valueType="num">
                                      <p:cBhvr>
                                        <p:cTn id="16"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5"/>
                                        </p:tgtEl>
                                        <p:attrNameLst>
                                          <p:attrName>style.visibility</p:attrName>
                                        </p:attrNameLst>
                                      </p:cBhvr>
                                      <p:to>
                                        <p:strVal val="visible"/>
                                      </p:to>
                                    </p:set>
                                    <p:animEffect transition="in" filter="fade">
                                      <p:cBhvr>
                                        <p:cTn id="21" dur="1000"/>
                                        <p:tgtEl>
                                          <p:spTgt spid="65"/>
                                        </p:tgtEl>
                                      </p:cBhvr>
                                    </p:animEffect>
                                    <p:anim calcmode="lin" valueType="num">
                                      <p:cBhvr>
                                        <p:cTn id="22" dur="1000" fill="hold"/>
                                        <p:tgtEl>
                                          <p:spTgt spid="65"/>
                                        </p:tgtEl>
                                        <p:attrNameLst>
                                          <p:attrName>ppt_x</p:attrName>
                                        </p:attrNameLst>
                                      </p:cBhvr>
                                      <p:tavLst>
                                        <p:tav tm="0">
                                          <p:val>
                                            <p:strVal val="#ppt_x"/>
                                          </p:val>
                                        </p:tav>
                                        <p:tav tm="100000">
                                          <p:val>
                                            <p:strVal val="#ppt_x"/>
                                          </p:val>
                                        </p:tav>
                                      </p:tavLst>
                                    </p:anim>
                                    <p:anim calcmode="lin" valueType="num">
                                      <p:cBhvr>
                                        <p:cTn id="23"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4" grpId="0" animBg="1"/>
      <p:bldP spid="65"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Shape 315"/>
        <p:cNvGrpSpPr/>
        <p:nvPr/>
      </p:nvGrpSpPr>
      <p:grpSpPr>
        <a:xfrm>
          <a:off x="0" y="0"/>
          <a:ext cx="0" cy="0"/>
          <a:chOff x="0" y="0"/>
          <a:chExt cx="0" cy="0"/>
        </a:xfrm>
      </p:grpSpPr>
      <p:sp>
        <p:nvSpPr>
          <p:cNvPr id="43" name="TextBox 42">
            <a:extLst>
              <a:ext uri="{FF2B5EF4-FFF2-40B4-BE49-F238E27FC236}">
                <a16:creationId xmlns:a16="http://schemas.microsoft.com/office/drawing/2014/main" id="{907F1F39-D01E-4038-BB5C-AA348D9094A7}"/>
              </a:ext>
            </a:extLst>
          </p:cNvPr>
          <p:cNvSpPr txBox="1"/>
          <p:nvPr/>
        </p:nvSpPr>
        <p:spPr>
          <a:xfrm>
            <a:off x="4084871" y="389864"/>
            <a:ext cx="8107129" cy="1077218"/>
          </a:xfrm>
          <a:prstGeom prst="rect">
            <a:avLst/>
          </a:prstGeom>
          <a:noFill/>
        </p:spPr>
        <p:txBody>
          <a:bodyPr wrap="square">
            <a:spAutoFit/>
          </a:bodyPr>
          <a:lstStyle/>
          <a:p>
            <a:r>
              <a:rPr lang="en-US" sz="3600" b="1">
                <a:ea typeface="Halyard Display" pitchFamily="50" charset="0"/>
              </a:rPr>
              <a:t>Redistricting  &amp; Election Deadlines</a:t>
            </a:r>
          </a:p>
          <a:p>
            <a:r>
              <a:rPr lang="en-US" sz="2800" i="1">
                <a:ea typeface="Halyard Display" pitchFamily="50" charset="0"/>
              </a:rPr>
              <a:t>Impacted by Adjusted Census Schedule</a:t>
            </a:r>
          </a:p>
        </p:txBody>
      </p:sp>
      <p:pic>
        <p:nvPicPr>
          <p:cNvPr id="4" name="Picture 3">
            <a:extLst>
              <a:ext uri="{FF2B5EF4-FFF2-40B4-BE49-F238E27FC236}">
                <a16:creationId xmlns:a16="http://schemas.microsoft.com/office/drawing/2014/main" id="{2951F38E-6A71-43E7-A4FA-5CC148C04CBA}"/>
              </a:ext>
            </a:extLst>
          </p:cNvPr>
          <p:cNvPicPr>
            <a:picLocks noChangeAspect="1"/>
          </p:cNvPicPr>
          <p:nvPr/>
        </p:nvPicPr>
        <p:blipFill rotWithShape="1">
          <a:blip r:embed="rId3"/>
          <a:srcRect l="5080" t="23244" r="8549" b="14152"/>
          <a:stretch/>
        </p:blipFill>
        <p:spPr>
          <a:xfrm>
            <a:off x="481655" y="1728339"/>
            <a:ext cx="11383774" cy="4507365"/>
          </a:xfrm>
          <a:prstGeom prst="rect">
            <a:avLst/>
          </a:prstGeom>
        </p:spPr>
      </p:pic>
      <p:pic>
        <p:nvPicPr>
          <p:cNvPr id="5" name="Picture 4" descr="Abstract aqua blue blurred bokeh background">
            <a:extLst>
              <a:ext uri="{FF2B5EF4-FFF2-40B4-BE49-F238E27FC236}">
                <a16:creationId xmlns:a16="http://schemas.microsoft.com/office/drawing/2014/main" id="{C2428C5A-84AB-4A0F-A10F-21E9C4CEF8E6}"/>
              </a:ext>
            </a:extLst>
          </p:cNvPr>
          <p:cNvPicPr>
            <a:picLocks noChangeAspect="1"/>
          </p:cNvPicPr>
          <p:nvPr/>
        </p:nvPicPr>
        <p:blipFill rotWithShape="1">
          <a:blip r:embed="rId4">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val="0"/>
              </a:ext>
            </a:extLst>
          </a:blip>
          <a:srcRect b="80671"/>
          <a:stretch/>
        </p:blipFill>
        <p:spPr>
          <a:xfrm>
            <a:off x="0" y="0"/>
            <a:ext cx="12192000" cy="1629049"/>
          </a:xfrm>
          <a:prstGeom prst="rect">
            <a:avLst/>
          </a:prstGeom>
        </p:spPr>
      </p:pic>
      <p:sp>
        <p:nvSpPr>
          <p:cNvPr id="6" name="TextBox 5">
            <a:extLst>
              <a:ext uri="{FF2B5EF4-FFF2-40B4-BE49-F238E27FC236}">
                <a16:creationId xmlns:a16="http://schemas.microsoft.com/office/drawing/2014/main" id="{8460ED9E-15AE-4189-9BDD-DE2276871D6D}"/>
              </a:ext>
            </a:extLst>
          </p:cNvPr>
          <p:cNvSpPr txBox="1"/>
          <p:nvPr/>
        </p:nvSpPr>
        <p:spPr>
          <a:xfrm>
            <a:off x="1923832" y="439841"/>
            <a:ext cx="9618504" cy="1200329"/>
          </a:xfrm>
          <a:prstGeom prst="rect">
            <a:avLst/>
          </a:prstGeom>
          <a:noFill/>
        </p:spPr>
        <p:txBody>
          <a:bodyPr wrap="square" lIns="91440" tIns="45720" rIns="91440" bIns="45720" anchor="t">
            <a:spAutoFit/>
          </a:bodyPr>
          <a:lstStyle/>
          <a:p>
            <a:r>
              <a:rPr lang="en-US" sz="3600" b="1">
                <a:ea typeface="Halyard Display" pitchFamily="50" charset="0"/>
              </a:rPr>
              <a:t>Redistricting Timeline: </a:t>
            </a:r>
            <a:endParaRPr lang="en-US"/>
          </a:p>
          <a:p>
            <a:r>
              <a:rPr lang="en-US" sz="3600">
                <a:latin typeface="Univers Condensed Light"/>
                <a:ea typeface="Halyard Display" pitchFamily="50" charset="0"/>
              </a:rPr>
              <a:t>How do timeline changes impact redistricting? </a:t>
            </a:r>
            <a:endParaRPr lang="en-US"/>
          </a:p>
        </p:txBody>
      </p:sp>
      <p:pic>
        <p:nvPicPr>
          <p:cNvPr id="7" name="Picture 6" descr="Diagram&#10;&#10;Description automatically generated">
            <a:extLst>
              <a:ext uri="{FF2B5EF4-FFF2-40B4-BE49-F238E27FC236}">
                <a16:creationId xmlns:a16="http://schemas.microsoft.com/office/drawing/2014/main" id="{A3EF7BC6-1395-4EDF-A70E-6B37A4144B7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119787"/>
            <a:ext cx="1988932" cy="1389473"/>
          </a:xfrm>
          <a:prstGeom prst="rect">
            <a:avLst/>
          </a:prstGeom>
        </p:spPr>
      </p:pic>
      <p:pic>
        <p:nvPicPr>
          <p:cNvPr id="2" name="Picture 1">
            <a:extLst>
              <a:ext uri="{FF2B5EF4-FFF2-40B4-BE49-F238E27FC236}">
                <a16:creationId xmlns:a16="http://schemas.microsoft.com/office/drawing/2014/main" id="{34328AD1-0476-4E33-BDB9-30E433BDBA89}"/>
              </a:ext>
            </a:extLst>
          </p:cNvPr>
          <p:cNvPicPr>
            <a:picLocks noChangeAspect="1"/>
          </p:cNvPicPr>
          <p:nvPr/>
        </p:nvPicPr>
        <p:blipFill>
          <a:blip r:embed="rId7"/>
          <a:stretch>
            <a:fillRect/>
          </a:stretch>
        </p:blipFill>
        <p:spPr>
          <a:xfrm>
            <a:off x="10619096" y="5892654"/>
            <a:ext cx="1572904" cy="823031"/>
          </a:xfrm>
          <a:prstGeom prst="rect">
            <a:avLst/>
          </a:prstGeom>
        </p:spPr>
      </p:pic>
    </p:spTree>
    <p:extLst>
      <p:ext uri="{BB962C8B-B14F-4D97-AF65-F5344CB8AC3E}">
        <p14:creationId xmlns:p14="http://schemas.microsoft.com/office/powerpoint/2010/main" val="2424507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Shape 315"/>
        <p:cNvGrpSpPr/>
        <p:nvPr/>
      </p:nvGrpSpPr>
      <p:grpSpPr>
        <a:xfrm>
          <a:off x="0" y="0"/>
          <a:ext cx="0" cy="0"/>
          <a:chOff x="0" y="0"/>
          <a:chExt cx="0" cy="0"/>
        </a:xfrm>
      </p:grpSpPr>
      <p:pic>
        <p:nvPicPr>
          <p:cNvPr id="6" name="Picture 5" descr="Abstract aqua blue blurred bokeh background">
            <a:extLst>
              <a:ext uri="{FF2B5EF4-FFF2-40B4-BE49-F238E27FC236}">
                <a16:creationId xmlns:a16="http://schemas.microsoft.com/office/drawing/2014/main" id="{E0FE6651-8D6A-45BC-AF73-F78C00E0C8BD}"/>
              </a:ext>
            </a:extLst>
          </p:cNvPr>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b="80671"/>
          <a:stretch/>
        </p:blipFill>
        <p:spPr>
          <a:xfrm>
            <a:off x="-12180" y="-6461"/>
            <a:ext cx="12192000" cy="1629049"/>
          </a:xfrm>
          <a:prstGeom prst="rect">
            <a:avLst/>
          </a:prstGeom>
        </p:spPr>
      </p:pic>
      <p:pic>
        <p:nvPicPr>
          <p:cNvPr id="3" name="Picture 2">
            <a:extLst>
              <a:ext uri="{FF2B5EF4-FFF2-40B4-BE49-F238E27FC236}">
                <a16:creationId xmlns:a16="http://schemas.microsoft.com/office/drawing/2014/main" id="{FACDF374-B5E5-4D04-8510-09B35DC5147C}"/>
              </a:ext>
            </a:extLst>
          </p:cNvPr>
          <p:cNvPicPr>
            <a:picLocks noChangeAspect="1"/>
          </p:cNvPicPr>
          <p:nvPr/>
        </p:nvPicPr>
        <p:blipFill rotWithShape="1">
          <a:blip r:embed="rId5"/>
          <a:srcRect l="7065" t="14053" r="11514" b="13084"/>
          <a:stretch/>
        </p:blipFill>
        <p:spPr>
          <a:xfrm>
            <a:off x="1515085" y="1657278"/>
            <a:ext cx="9176362" cy="4616913"/>
          </a:xfrm>
          <a:prstGeom prst="rect">
            <a:avLst/>
          </a:prstGeom>
        </p:spPr>
      </p:pic>
      <p:sp>
        <p:nvSpPr>
          <p:cNvPr id="38" name="TextBox 37">
            <a:extLst>
              <a:ext uri="{FF2B5EF4-FFF2-40B4-BE49-F238E27FC236}">
                <a16:creationId xmlns:a16="http://schemas.microsoft.com/office/drawing/2014/main" id="{5012E9FB-547B-41E5-8B35-4BBF6FBC72B0}"/>
              </a:ext>
            </a:extLst>
          </p:cNvPr>
          <p:cNvSpPr txBox="1"/>
          <p:nvPr/>
        </p:nvSpPr>
        <p:spPr>
          <a:xfrm>
            <a:off x="1988931" y="206050"/>
            <a:ext cx="9136269" cy="1200329"/>
          </a:xfrm>
          <a:prstGeom prst="rect">
            <a:avLst/>
          </a:prstGeom>
          <a:noFill/>
        </p:spPr>
        <p:txBody>
          <a:bodyPr wrap="square" lIns="91440" tIns="45720" rIns="91440" bIns="45720" anchor="t">
            <a:spAutoFit/>
          </a:bodyPr>
          <a:lstStyle/>
          <a:p>
            <a:r>
              <a:rPr lang="en-US" sz="3600" b="1">
                <a:ea typeface="Halyard Display" pitchFamily="50" charset="0"/>
              </a:rPr>
              <a:t>Redistricting Rules: </a:t>
            </a:r>
            <a:endParaRPr lang="en-US"/>
          </a:p>
          <a:p>
            <a:r>
              <a:rPr lang="en-US" sz="3600">
                <a:latin typeface="Univers Condensed Light"/>
                <a:ea typeface="Halyard Display" pitchFamily="50" charset="0"/>
              </a:rPr>
              <a:t>How is my state impacted?</a:t>
            </a:r>
            <a:endParaRPr lang="en-US">
              <a:latin typeface="Univers Condensed Light"/>
            </a:endParaRPr>
          </a:p>
        </p:txBody>
      </p:sp>
      <p:pic>
        <p:nvPicPr>
          <p:cNvPr id="2" name="Picture 1">
            <a:extLst>
              <a:ext uri="{FF2B5EF4-FFF2-40B4-BE49-F238E27FC236}">
                <a16:creationId xmlns:a16="http://schemas.microsoft.com/office/drawing/2014/main" id="{7561F58C-8D4E-48E9-ABFB-03BBF64D5132}"/>
              </a:ext>
            </a:extLst>
          </p:cNvPr>
          <p:cNvPicPr>
            <a:picLocks noChangeAspect="1"/>
          </p:cNvPicPr>
          <p:nvPr/>
        </p:nvPicPr>
        <p:blipFill>
          <a:blip r:embed="rId6"/>
          <a:stretch>
            <a:fillRect/>
          </a:stretch>
        </p:blipFill>
        <p:spPr>
          <a:xfrm>
            <a:off x="10444255" y="5862675"/>
            <a:ext cx="1572904" cy="823031"/>
          </a:xfrm>
          <a:prstGeom prst="rect">
            <a:avLst/>
          </a:prstGeom>
        </p:spPr>
      </p:pic>
      <p:pic>
        <p:nvPicPr>
          <p:cNvPr id="7" name="Picture 6" descr="Diagram&#10;&#10;Description automatically generated">
            <a:extLst>
              <a:ext uri="{FF2B5EF4-FFF2-40B4-BE49-F238E27FC236}">
                <a16:creationId xmlns:a16="http://schemas.microsoft.com/office/drawing/2014/main" id="{4B7F60D0-6689-4C6A-9BF9-91BD8C6D7FD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119787"/>
            <a:ext cx="1988932" cy="1389473"/>
          </a:xfrm>
          <a:prstGeom prst="rect">
            <a:avLst/>
          </a:prstGeom>
        </p:spPr>
      </p:pic>
    </p:spTree>
    <p:extLst>
      <p:ext uri="{BB962C8B-B14F-4D97-AF65-F5344CB8AC3E}">
        <p14:creationId xmlns:p14="http://schemas.microsoft.com/office/powerpoint/2010/main" val="36096343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29" name="Isosceles Triangle 28">
            <a:extLst>
              <a:ext uri="{FF2B5EF4-FFF2-40B4-BE49-F238E27FC236}">
                <a16:creationId xmlns:a16="http://schemas.microsoft.com/office/drawing/2014/main" id="{1877E197-3EB5-4A1B-A76F-82B3421FC546}"/>
              </a:ext>
            </a:extLst>
          </p:cNvPr>
          <p:cNvSpPr/>
          <p:nvPr/>
        </p:nvSpPr>
        <p:spPr>
          <a:xfrm rot="10800000">
            <a:off x="8163272" y="2982490"/>
            <a:ext cx="981699" cy="1176669"/>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
        <p:nvSpPr>
          <p:cNvPr id="28" name="Isosceles Triangle 27">
            <a:extLst>
              <a:ext uri="{FF2B5EF4-FFF2-40B4-BE49-F238E27FC236}">
                <a16:creationId xmlns:a16="http://schemas.microsoft.com/office/drawing/2014/main" id="{B0A6060B-A346-43CE-BF44-E263036B1728}"/>
              </a:ext>
            </a:extLst>
          </p:cNvPr>
          <p:cNvSpPr/>
          <p:nvPr/>
        </p:nvSpPr>
        <p:spPr>
          <a:xfrm rot="10800000">
            <a:off x="11204256" y="2979463"/>
            <a:ext cx="981699" cy="1176669"/>
          </a:xfrm>
          <a:prstGeom prst="triangle">
            <a:avLst/>
          </a:prstGeom>
          <a:solidFill>
            <a:srgbClr val="BA9C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pic>
        <p:nvPicPr>
          <p:cNvPr id="41" name="Picture 40" descr="Abstract aqua blue blurred bokeh background">
            <a:extLst>
              <a:ext uri="{FF2B5EF4-FFF2-40B4-BE49-F238E27FC236}">
                <a16:creationId xmlns:a16="http://schemas.microsoft.com/office/drawing/2014/main" id="{9BB89880-3290-454C-A894-38EEE6C2979A}"/>
              </a:ext>
            </a:extLst>
          </p:cNvPr>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b="80671"/>
          <a:stretch/>
        </p:blipFill>
        <p:spPr>
          <a:xfrm>
            <a:off x="0" y="0"/>
            <a:ext cx="12192000" cy="1629049"/>
          </a:xfrm>
          <a:prstGeom prst="rect">
            <a:avLst/>
          </a:prstGeom>
        </p:spPr>
      </p:pic>
      <p:graphicFrame>
        <p:nvGraphicFramePr>
          <p:cNvPr id="7" name="Table 7">
            <a:extLst>
              <a:ext uri="{FF2B5EF4-FFF2-40B4-BE49-F238E27FC236}">
                <a16:creationId xmlns:a16="http://schemas.microsoft.com/office/drawing/2014/main" id="{6162B2CB-F9F8-4581-96E8-F34FEE19FE34}"/>
              </a:ext>
            </a:extLst>
          </p:cNvPr>
          <p:cNvGraphicFramePr>
            <a:graphicFrameLocks noGrp="1"/>
          </p:cNvGraphicFramePr>
          <p:nvPr>
            <p:extLst>
              <p:ext uri="{D42A27DB-BD31-4B8C-83A1-F6EECF244321}">
                <p14:modId xmlns:p14="http://schemas.microsoft.com/office/powerpoint/2010/main" val="1416998628"/>
              </p:ext>
            </p:extLst>
          </p:nvPr>
        </p:nvGraphicFramePr>
        <p:xfrm>
          <a:off x="250255" y="4147599"/>
          <a:ext cx="11735831" cy="853440"/>
        </p:xfrm>
        <a:graphic>
          <a:graphicData uri="http://schemas.openxmlformats.org/drawingml/2006/table">
            <a:tbl>
              <a:tblPr firstRow="1" bandRow="1">
                <a:tableStyleId>{5C22544A-7EE6-4342-B048-85BDC9FD1C3A}</a:tableStyleId>
              </a:tblPr>
              <a:tblGrid>
                <a:gridCol w="690343">
                  <a:extLst>
                    <a:ext uri="{9D8B030D-6E8A-4147-A177-3AD203B41FA5}">
                      <a16:colId xmlns:a16="http://schemas.microsoft.com/office/drawing/2014/main" val="3663436671"/>
                    </a:ext>
                  </a:extLst>
                </a:gridCol>
                <a:gridCol w="690343">
                  <a:extLst>
                    <a:ext uri="{9D8B030D-6E8A-4147-A177-3AD203B41FA5}">
                      <a16:colId xmlns:a16="http://schemas.microsoft.com/office/drawing/2014/main" val="1031215932"/>
                    </a:ext>
                  </a:extLst>
                </a:gridCol>
                <a:gridCol w="690343">
                  <a:extLst>
                    <a:ext uri="{9D8B030D-6E8A-4147-A177-3AD203B41FA5}">
                      <a16:colId xmlns:a16="http://schemas.microsoft.com/office/drawing/2014/main" val="1097656759"/>
                    </a:ext>
                  </a:extLst>
                </a:gridCol>
                <a:gridCol w="690343">
                  <a:extLst>
                    <a:ext uri="{9D8B030D-6E8A-4147-A177-3AD203B41FA5}">
                      <a16:colId xmlns:a16="http://schemas.microsoft.com/office/drawing/2014/main" val="146344010"/>
                    </a:ext>
                  </a:extLst>
                </a:gridCol>
                <a:gridCol w="690343">
                  <a:extLst>
                    <a:ext uri="{9D8B030D-6E8A-4147-A177-3AD203B41FA5}">
                      <a16:colId xmlns:a16="http://schemas.microsoft.com/office/drawing/2014/main" val="827049625"/>
                    </a:ext>
                  </a:extLst>
                </a:gridCol>
                <a:gridCol w="690343">
                  <a:extLst>
                    <a:ext uri="{9D8B030D-6E8A-4147-A177-3AD203B41FA5}">
                      <a16:colId xmlns:a16="http://schemas.microsoft.com/office/drawing/2014/main" val="204741078"/>
                    </a:ext>
                  </a:extLst>
                </a:gridCol>
                <a:gridCol w="690343">
                  <a:extLst>
                    <a:ext uri="{9D8B030D-6E8A-4147-A177-3AD203B41FA5}">
                      <a16:colId xmlns:a16="http://schemas.microsoft.com/office/drawing/2014/main" val="3866260506"/>
                    </a:ext>
                  </a:extLst>
                </a:gridCol>
                <a:gridCol w="690343">
                  <a:extLst>
                    <a:ext uri="{9D8B030D-6E8A-4147-A177-3AD203B41FA5}">
                      <a16:colId xmlns:a16="http://schemas.microsoft.com/office/drawing/2014/main" val="2920453685"/>
                    </a:ext>
                  </a:extLst>
                </a:gridCol>
                <a:gridCol w="690343">
                  <a:extLst>
                    <a:ext uri="{9D8B030D-6E8A-4147-A177-3AD203B41FA5}">
                      <a16:colId xmlns:a16="http://schemas.microsoft.com/office/drawing/2014/main" val="4099408923"/>
                    </a:ext>
                  </a:extLst>
                </a:gridCol>
                <a:gridCol w="690343">
                  <a:extLst>
                    <a:ext uri="{9D8B030D-6E8A-4147-A177-3AD203B41FA5}">
                      <a16:colId xmlns:a16="http://schemas.microsoft.com/office/drawing/2014/main" val="732917811"/>
                    </a:ext>
                  </a:extLst>
                </a:gridCol>
                <a:gridCol w="690343">
                  <a:extLst>
                    <a:ext uri="{9D8B030D-6E8A-4147-A177-3AD203B41FA5}">
                      <a16:colId xmlns:a16="http://schemas.microsoft.com/office/drawing/2014/main" val="2136301681"/>
                    </a:ext>
                  </a:extLst>
                </a:gridCol>
                <a:gridCol w="690343">
                  <a:extLst>
                    <a:ext uri="{9D8B030D-6E8A-4147-A177-3AD203B41FA5}">
                      <a16:colId xmlns:a16="http://schemas.microsoft.com/office/drawing/2014/main" val="626768439"/>
                    </a:ext>
                  </a:extLst>
                </a:gridCol>
                <a:gridCol w="690343">
                  <a:extLst>
                    <a:ext uri="{9D8B030D-6E8A-4147-A177-3AD203B41FA5}">
                      <a16:colId xmlns:a16="http://schemas.microsoft.com/office/drawing/2014/main" val="393409716"/>
                    </a:ext>
                  </a:extLst>
                </a:gridCol>
                <a:gridCol w="690343">
                  <a:extLst>
                    <a:ext uri="{9D8B030D-6E8A-4147-A177-3AD203B41FA5}">
                      <a16:colId xmlns:a16="http://schemas.microsoft.com/office/drawing/2014/main" val="2308095280"/>
                    </a:ext>
                  </a:extLst>
                </a:gridCol>
                <a:gridCol w="690343">
                  <a:extLst>
                    <a:ext uri="{9D8B030D-6E8A-4147-A177-3AD203B41FA5}">
                      <a16:colId xmlns:a16="http://schemas.microsoft.com/office/drawing/2014/main" val="1100365166"/>
                    </a:ext>
                  </a:extLst>
                </a:gridCol>
                <a:gridCol w="690343">
                  <a:extLst>
                    <a:ext uri="{9D8B030D-6E8A-4147-A177-3AD203B41FA5}">
                      <a16:colId xmlns:a16="http://schemas.microsoft.com/office/drawing/2014/main" val="1595496603"/>
                    </a:ext>
                  </a:extLst>
                </a:gridCol>
                <a:gridCol w="690343">
                  <a:extLst>
                    <a:ext uri="{9D8B030D-6E8A-4147-A177-3AD203B41FA5}">
                      <a16:colId xmlns:a16="http://schemas.microsoft.com/office/drawing/2014/main" val="755837300"/>
                    </a:ext>
                  </a:extLst>
                </a:gridCol>
              </a:tblGrid>
              <a:tr h="853440">
                <a:tc>
                  <a:txBody>
                    <a:bodyPr/>
                    <a:lstStyle/>
                    <a:p>
                      <a:pPr algn="ctr"/>
                      <a:r>
                        <a:rPr lang="en-US" sz="1800">
                          <a:latin typeface="Arial Narrow"/>
                        </a:rPr>
                        <a:t>Feb</a:t>
                      </a:r>
                    </a:p>
                    <a:p>
                      <a:pPr algn="ctr"/>
                      <a:r>
                        <a:rPr lang="en-US" sz="2400">
                          <a:latin typeface="Arial Narrow"/>
                        </a:rPr>
                        <a:t>21</a:t>
                      </a:r>
                    </a:p>
                  </a:txBody>
                  <a:tcPr marL="121920" marR="121920" marT="60960" marB="60960">
                    <a:solidFill>
                      <a:srgbClr val="EAEC8B"/>
                    </a:solidFill>
                  </a:tcPr>
                </a:tc>
                <a:tc>
                  <a:txBody>
                    <a:bodyPr/>
                    <a:lstStyle/>
                    <a:p>
                      <a:pPr algn="ctr"/>
                      <a:r>
                        <a:rPr lang="en-US" sz="1800">
                          <a:latin typeface="Arial Narrow"/>
                        </a:rPr>
                        <a:t>Mar</a:t>
                      </a:r>
                      <a:r>
                        <a:rPr lang="en-US" sz="2400">
                          <a:latin typeface="Arial Narrow"/>
                        </a:rPr>
                        <a:t>21</a:t>
                      </a:r>
                    </a:p>
                  </a:txBody>
                  <a:tcPr marL="121920" marR="121920" marT="60960" marB="60960">
                    <a:solidFill>
                      <a:srgbClr val="EAEC8B"/>
                    </a:solidFill>
                  </a:tcPr>
                </a:tc>
                <a:tc>
                  <a:txBody>
                    <a:bodyPr/>
                    <a:lstStyle/>
                    <a:p>
                      <a:pPr algn="ctr"/>
                      <a:r>
                        <a:rPr lang="en-US" sz="1800">
                          <a:latin typeface="Arial Narrow"/>
                        </a:rPr>
                        <a:t>Apr</a:t>
                      </a:r>
                    </a:p>
                    <a:p>
                      <a:pPr algn="ctr"/>
                      <a:r>
                        <a:rPr lang="en-US" sz="2400">
                          <a:latin typeface="Arial Narrow"/>
                        </a:rPr>
                        <a:t>21</a:t>
                      </a:r>
                    </a:p>
                  </a:txBody>
                  <a:tcPr marL="121920" marR="121920" marT="60960" marB="60960">
                    <a:solidFill>
                      <a:srgbClr val="EAEC8B"/>
                    </a:solidFill>
                  </a:tcPr>
                </a:tc>
                <a:tc>
                  <a:txBody>
                    <a:bodyPr/>
                    <a:lstStyle/>
                    <a:p>
                      <a:pPr algn="ctr"/>
                      <a:r>
                        <a:rPr lang="en-US" sz="2000">
                          <a:latin typeface="Arial Narrow"/>
                        </a:rPr>
                        <a:t>May</a:t>
                      </a:r>
                    </a:p>
                    <a:p>
                      <a:pPr algn="ctr"/>
                      <a:r>
                        <a:rPr lang="en-US" sz="2400">
                          <a:latin typeface="Arial Narrow"/>
                        </a:rPr>
                        <a:t>21</a:t>
                      </a:r>
                    </a:p>
                  </a:txBody>
                  <a:tcPr marL="121920" marR="121920" marT="60960" marB="60960">
                    <a:solidFill>
                      <a:srgbClr val="BEF1A2"/>
                    </a:solidFill>
                  </a:tcPr>
                </a:tc>
                <a:tc>
                  <a:txBody>
                    <a:bodyPr/>
                    <a:lstStyle/>
                    <a:p>
                      <a:pPr algn="ctr"/>
                      <a:r>
                        <a:rPr lang="en-US" sz="2000">
                          <a:latin typeface="Arial Narrow"/>
                        </a:rPr>
                        <a:t>Jun</a:t>
                      </a:r>
                      <a:r>
                        <a:rPr lang="en-US" sz="2400">
                          <a:latin typeface="Arial Narrow"/>
                        </a:rPr>
                        <a:t>21</a:t>
                      </a:r>
                    </a:p>
                  </a:txBody>
                  <a:tcPr marL="121920" marR="121920" marT="60960" marB="60960">
                    <a:solidFill>
                      <a:srgbClr val="BEF1A2"/>
                    </a:solidFill>
                  </a:tcPr>
                </a:tc>
                <a:tc>
                  <a:txBody>
                    <a:bodyPr/>
                    <a:lstStyle/>
                    <a:p>
                      <a:pPr algn="ctr"/>
                      <a:r>
                        <a:rPr lang="en-US" sz="2000">
                          <a:latin typeface="Arial Narrow"/>
                        </a:rPr>
                        <a:t>Jul</a:t>
                      </a:r>
                    </a:p>
                    <a:p>
                      <a:pPr algn="ctr"/>
                      <a:r>
                        <a:rPr lang="en-US" sz="2400">
                          <a:latin typeface="Arial Narrow"/>
                        </a:rPr>
                        <a:t>21</a:t>
                      </a:r>
                    </a:p>
                  </a:txBody>
                  <a:tcPr marL="121920" marR="121920" marT="60960" marB="60960">
                    <a:solidFill>
                      <a:srgbClr val="BEF1A2"/>
                    </a:solidFill>
                  </a:tcPr>
                </a:tc>
                <a:tc>
                  <a:txBody>
                    <a:bodyPr/>
                    <a:lstStyle/>
                    <a:p>
                      <a:pPr algn="ctr"/>
                      <a:r>
                        <a:rPr lang="en-US" sz="2000">
                          <a:latin typeface="Arial Narrow"/>
                        </a:rPr>
                        <a:t>Aug</a:t>
                      </a:r>
                    </a:p>
                    <a:p>
                      <a:pPr algn="ctr"/>
                      <a:r>
                        <a:rPr lang="en-US" sz="2400">
                          <a:latin typeface="Arial Narrow"/>
                        </a:rPr>
                        <a:t>21</a:t>
                      </a:r>
                    </a:p>
                  </a:txBody>
                  <a:tcPr marL="121920" marR="121920" marT="60960" marB="60960">
                    <a:solidFill>
                      <a:srgbClr val="BEF1A2"/>
                    </a:solidFill>
                  </a:tcPr>
                </a:tc>
                <a:tc>
                  <a:txBody>
                    <a:bodyPr/>
                    <a:lstStyle/>
                    <a:p>
                      <a:pPr algn="ctr"/>
                      <a:r>
                        <a:rPr lang="en-US" sz="2000">
                          <a:latin typeface="Arial Narrow"/>
                        </a:rPr>
                        <a:t>Sep</a:t>
                      </a:r>
                    </a:p>
                    <a:p>
                      <a:pPr algn="ctr"/>
                      <a:r>
                        <a:rPr lang="en-US" sz="2400">
                          <a:latin typeface="Arial Narrow"/>
                        </a:rPr>
                        <a:t>21</a:t>
                      </a:r>
                    </a:p>
                  </a:txBody>
                  <a:tcPr marL="121920" marR="121920" marT="60960" marB="60960">
                    <a:solidFill>
                      <a:srgbClr val="BEF1A2"/>
                    </a:solidFill>
                  </a:tcPr>
                </a:tc>
                <a:tc>
                  <a:txBody>
                    <a:bodyPr/>
                    <a:lstStyle/>
                    <a:p>
                      <a:pPr algn="ctr"/>
                      <a:r>
                        <a:rPr lang="en-US" sz="2000">
                          <a:latin typeface="Arial Narrow"/>
                        </a:rPr>
                        <a:t>Oct</a:t>
                      </a:r>
                      <a:r>
                        <a:rPr lang="en-US" sz="2400">
                          <a:latin typeface="Arial Narrow"/>
                        </a:rPr>
                        <a:t>21</a:t>
                      </a:r>
                    </a:p>
                  </a:txBody>
                  <a:tcPr marL="121920" marR="121920" marT="60960" marB="60960">
                    <a:solidFill>
                      <a:srgbClr val="8CF1E5"/>
                    </a:solidFill>
                  </a:tcPr>
                </a:tc>
                <a:tc>
                  <a:txBody>
                    <a:bodyPr/>
                    <a:lstStyle/>
                    <a:p>
                      <a:pPr algn="ctr"/>
                      <a:r>
                        <a:rPr lang="en-US" sz="2000">
                          <a:latin typeface="Arial Narrow"/>
                        </a:rPr>
                        <a:t>Nov</a:t>
                      </a:r>
                    </a:p>
                    <a:p>
                      <a:pPr algn="ctr"/>
                      <a:r>
                        <a:rPr lang="en-US" sz="2400">
                          <a:latin typeface="Arial Narrow"/>
                        </a:rPr>
                        <a:t>21</a:t>
                      </a:r>
                    </a:p>
                  </a:txBody>
                  <a:tcPr marL="121920" marR="121920" marT="60960" marB="60960">
                    <a:solidFill>
                      <a:srgbClr val="8CF1E5"/>
                    </a:solidFill>
                  </a:tcPr>
                </a:tc>
                <a:tc>
                  <a:txBody>
                    <a:bodyPr/>
                    <a:lstStyle/>
                    <a:p>
                      <a:pPr algn="ctr"/>
                      <a:r>
                        <a:rPr lang="en-US" sz="2000">
                          <a:latin typeface="Arial Narrow"/>
                        </a:rPr>
                        <a:t>Dec</a:t>
                      </a:r>
                    </a:p>
                    <a:p>
                      <a:pPr algn="ctr"/>
                      <a:r>
                        <a:rPr lang="en-US" sz="2400">
                          <a:latin typeface="Arial Narrow"/>
                        </a:rPr>
                        <a:t>21</a:t>
                      </a:r>
                    </a:p>
                  </a:txBody>
                  <a:tcPr marL="121920" marR="121920" marT="60960" marB="60960">
                    <a:solidFill>
                      <a:srgbClr val="8CF1E5"/>
                    </a:solidFill>
                  </a:tcPr>
                </a:tc>
                <a:tc>
                  <a:txBody>
                    <a:bodyPr/>
                    <a:lstStyle/>
                    <a:p>
                      <a:pPr algn="ctr"/>
                      <a:r>
                        <a:rPr lang="en-US" sz="2000">
                          <a:latin typeface="Arial Narrow"/>
                        </a:rPr>
                        <a:t>Jan</a:t>
                      </a:r>
                      <a:r>
                        <a:rPr lang="en-US" sz="2400">
                          <a:latin typeface="Arial Narrow"/>
                        </a:rPr>
                        <a:t>22</a:t>
                      </a:r>
                    </a:p>
                  </a:txBody>
                  <a:tcPr marL="121920" marR="121920" marT="60960" marB="60960">
                    <a:solidFill>
                      <a:srgbClr val="8CF1E5"/>
                    </a:solidFill>
                  </a:tcPr>
                </a:tc>
                <a:tc>
                  <a:txBody>
                    <a:bodyPr/>
                    <a:lstStyle/>
                    <a:p>
                      <a:pPr algn="ctr"/>
                      <a:r>
                        <a:rPr lang="en-US" sz="2000">
                          <a:latin typeface="Arial Narrow"/>
                        </a:rPr>
                        <a:t>Feb</a:t>
                      </a:r>
                      <a:r>
                        <a:rPr lang="en-US" sz="2400">
                          <a:latin typeface="Arial Narrow"/>
                        </a:rPr>
                        <a:t>22</a:t>
                      </a:r>
                    </a:p>
                  </a:txBody>
                  <a:tcPr marL="121920" marR="121920" marT="60960" marB="60960">
                    <a:solidFill>
                      <a:srgbClr val="FFC000"/>
                    </a:solidFill>
                  </a:tcPr>
                </a:tc>
                <a:tc>
                  <a:txBody>
                    <a:bodyPr/>
                    <a:lstStyle/>
                    <a:p>
                      <a:pPr algn="ctr"/>
                      <a:r>
                        <a:rPr lang="en-US" sz="1800">
                          <a:latin typeface="Arial Narrow"/>
                        </a:rPr>
                        <a:t>Mar</a:t>
                      </a:r>
                      <a:r>
                        <a:rPr lang="en-US" sz="2400">
                          <a:latin typeface="Arial Narrow"/>
                        </a:rPr>
                        <a:t>22</a:t>
                      </a:r>
                    </a:p>
                  </a:txBody>
                  <a:tcPr marL="121920" marR="121920" marT="60960" marB="60960">
                    <a:solidFill>
                      <a:srgbClr val="DEC6DF"/>
                    </a:solidFill>
                  </a:tcPr>
                </a:tc>
                <a:tc>
                  <a:txBody>
                    <a:bodyPr/>
                    <a:lstStyle/>
                    <a:p>
                      <a:pPr algn="ctr"/>
                      <a:r>
                        <a:rPr lang="en-US" sz="1800">
                          <a:latin typeface="Arial Narrow"/>
                        </a:rPr>
                        <a:t>Apr</a:t>
                      </a:r>
                    </a:p>
                    <a:p>
                      <a:pPr algn="ctr"/>
                      <a:r>
                        <a:rPr lang="en-US" sz="2400">
                          <a:latin typeface="Arial Narrow"/>
                        </a:rPr>
                        <a:t>22</a:t>
                      </a:r>
                    </a:p>
                  </a:txBody>
                  <a:tcPr marL="121920" marR="121920" marT="60960" marB="60960">
                    <a:solidFill>
                      <a:srgbClr val="DEC6DF"/>
                    </a:solidFill>
                  </a:tcPr>
                </a:tc>
                <a:tc>
                  <a:txBody>
                    <a:bodyPr/>
                    <a:lstStyle/>
                    <a:p>
                      <a:pPr algn="ctr"/>
                      <a:r>
                        <a:rPr lang="en-US" sz="2000">
                          <a:latin typeface="Arial Narrow"/>
                        </a:rPr>
                        <a:t>May</a:t>
                      </a:r>
                    </a:p>
                    <a:p>
                      <a:pPr algn="ctr"/>
                      <a:r>
                        <a:rPr lang="en-US" sz="2400">
                          <a:latin typeface="Arial Narrow"/>
                        </a:rPr>
                        <a:t>22</a:t>
                      </a:r>
                    </a:p>
                  </a:txBody>
                  <a:tcPr marL="121920" marR="121920" marT="60960" marB="60960">
                    <a:solidFill>
                      <a:srgbClr val="DEC6DF"/>
                    </a:solidFill>
                  </a:tcPr>
                </a:tc>
                <a:tc>
                  <a:txBody>
                    <a:bodyPr/>
                    <a:lstStyle/>
                    <a:p>
                      <a:pPr algn="ctr"/>
                      <a:r>
                        <a:rPr lang="en-US" sz="2000">
                          <a:latin typeface="Arial Narrow"/>
                        </a:rPr>
                        <a:t>Jun</a:t>
                      </a:r>
                      <a:r>
                        <a:rPr lang="en-US" sz="2400">
                          <a:latin typeface="Arial Narrow"/>
                        </a:rPr>
                        <a:t>22</a:t>
                      </a:r>
                    </a:p>
                  </a:txBody>
                  <a:tcPr marL="121920" marR="121920" marT="60960" marB="60960">
                    <a:solidFill>
                      <a:srgbClr val="BA9CD1"/>
                    </a:solidFill>
                  </a:tcPr>
                </a:tc>
                <a:extLst>
                  <a:ext uri="{0D108BD9-81ED-4DB2-BD59-A6C34878D82A}">
                    <a16:rowId xmlns:a16="http://schemas.microsoft.com/office/drawing/2014/main" val="1766474902"/>
                  </a:ext>
                </a:extLst>
              </a:tr>
            </a:tbl>
          </a:graphicData>
        </a:graphic>
      </p:graphicFrame>
      <p:pic>
        <p:nvPicPr>
          <p:cNvPr id="30" name="Picture 29">
            <a:extLst>
              <a:ext uri="{FF2B5EF4-FFF2-40B4-BE49-F238E27FC236}">
                <a16:creationId xmlns:a16="http://schemas.microsoft.com/office/drawing/2014/main" id="{3C1F2C5A-8DEB-4B1E-95E7-E6C13FF61887}"/>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39323" b="78646" l="29136" r="51537">
                        <a14:foregroundMark x1="29941" y1="58073" x2="29941" y2="58073"/>
                        <a14:foregroundMark x1="41508" y1="39323" x2="41508" y2="39323"/>
                        <a14:foregroundMark x1="38580" y1="71745" x2="38580" y2="71745"/>
                        <a14:foregroundMark x1="38433" y1="77734" x2="38433" y2="77734"/>
                        <a14:foregroundMark x1="43338" y1="78646" x2="43338" y2="78646"/>
                        <a14:foregroundMark x1="37408" y1="78646" x2="37408" y2="78646"/>
                        <a14:foregroundMark x1="29209" y1="55990" x2="29209" y2="55990"/>
                        <a14:foregroundMark x1="51537" y1="54167" x2="51537" y2="54167"/>
                      </a14:backgroundRemoval>
                    </a14:imgEffect>
                  </a14:imgLayer>
                </a14:imgProps>
              </a:ext>
            </a:extLst>
          </a:blip>
          <a:srcRect l="28882" t="36301" r="46308" b="19985"/>
          <a:stretch/>
        </p:blipFill>
        <p:spPr>
          <a:xfrm>
            <a:off x="155829" y="-32352"/>
            <a:ext cx="1660116" cy="1644509"/>
          </a:xfrm>
          <a:prstGeom prst="rect">
            <a:avLst/>
          </a:prstGeom>
        </p:spPr>
      </p:pic>
      <p:sp>
        <p:nvSpPr>
          <p:cNvPr id="31" name="Rectangle 30">
            <a:extLst>
              <a:ext uri="{FF2B5EF4-FFF2-40B4-BE49-F238E27FC236}">
                <a16:creationId xmlns:a16="http://schemas.microsoft.com/office/drawing/2014/main" id="{740F5ADB-4E9F-4894-B511-5B69F3196E88}"/>
              </a:ext>
            </a:extLst>
          </p:cNvPr>
          <p:cNvSpPr/>
          <p:nvPr/>
        </p:nvSpPr>
        <p:spPr>
          <a:xfrm>
            <a:off x="11287030" y="2828478"/>
            <a:ext cx="823485" cy="9645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tx1"/>
                </a:solidFill>
                <a:latin typeface="Arial Narrow" panose="020B0606020202030204" pitchFamily="34" charset="0"/>
              </a:rPr>
              <a:t>Primary Election</a:t>
            </a:r>
          </a:p>
          <a:p>
            <a:pPr algn="ctr"/>
            <a:r>
              <a:rPr lang="en-US" sz="1400" b="1">
                <a:solidFill>
                  <a:schemeClr val="tx1"/>
                </a:solidFill>
                <a:latin typeface="Arial Narrow" panose="020B0606020202030204" pitchFamily="34" charset="0"/>
              </a:rPr>
              <a:t>6.7.22</a:t>
            </a:r>
          </a:p>
        </p:txBody>
      </p:sp>
      <p:sp>
        <p:nvSpPr>
          <p:cNvPr id="21" name="TextBox 20">
            <a:extLst>
              <a:ext uri="{FF2B5EF4-FFF2-40B4-BE49-F238E27FC236}">
                <a16:creationId xmlns:a16="http://schemas.microsoft.com/office/drawing/2014/main" id="{A6325F98-8C66-4140-9AB6-6DE83EA4F14F}"/>
              </a:ext>
            </a:extLst>
          </p:cNvPr>
          <p:cNvSpPr txBox="1"/>
          <p:nvPr/>
        </p:nvSpPr>
        <p:spPr>
          <a:xfrm>
            <a:off x="1836430" y="451098"/>
            <a:ext cx="9913258"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a:latin typeface="Univers" panose="020B0503020202020204" pitchFamily="34" charset="0"/>
              </a:rPr>
              <a:t>Redistricting Rules: </a:t>
            </a:r>
            <a:r>
              <a:rPr lang="en-US" sz="4000">
                <a:latin typeface="Univers Condensed" panose="020B0506020202050204" pitchFamily="34" charset="0"/>
              </a:rPr>
              <a:t>California Timeline</a:t>
            </a:r>
          </a:p>
        </p:txBody>
      </p:sp>
      <p:sp>
        <p:nvSpPr>
          <p:cNvPr id="22" name="Isosceles Triangle 21">
            <a:extLst>
              <a:ext uri="{FF2B5EF4-FFF2-40B4-BE49-F238E27FC236}">
                <a16:creationId xmlns:a16="http://schemas.microsoft.com/office/drawing/2014/main" id="{3B7CCC86-2B7F-4C0B-93AE-EA01DB3502E3}"/>
              </a:ext>
            </a:extLst>
          </p:cNvPr>
          <p:cNvSpPr/>
          <p:nvPr/>
        </p:nvSpPr>
        <p:spPr>
          <a:xfrm rot="10800000">
            <a:off x="5244733" y="2979464"/>
            <a:ext cx="981699" cy="1176669"/>
          </a:xfrm>
          <a:prstGeom prst="triangle">
            <a:avLst/>
          </a:prstGeom>
          <a:solidFill>
            <a:srgbClr val="8CF1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
        <p:nvSpPr>
          <p:cNvPr id="23" name="TextBox 22">
            <a:extLst>
              <a:ext uri="{FF2B5EF4-FFF2-40B4-BE49-F238E27FC236}">
                <a16:creationId xmlns:a16="http://schemas.microsoft.com/office/drawing/2014/main" id="{555F77FB-4833-4779-BAEA-E50A67DD90E7}"/>
              </a:ext>
            </a:extLst>
          </p:cNvPr>
          <p:cNvSpPr txBox="1"/>
          <p:nvPr/>
        </p:nvSpPr>
        <p:spPr>
          <a:xfrm>
            <a:off x="5173481" y="2950290"/>
            <a:ext cx="1124201" cy="867930"/>
          </a:xfrm>
          <a:prstGeom prst="rect">
            <a:avLst/>
          </a:prstGeom>
          <a:noFill/>
        </p:spPr>
        <p:txBody>
          <a:bodyPr wrap="square" rtlCol="0">
            <a:spAutoFit/>
          </a:bodyPr>
          <a:lstStyle/>
          <a:p>
            <a:pPr marL="0" lvl="1" algn="ctr">
              <a:lnSpc>
                <a:spcPct val="90000"/>
              </a:lnSpc>
            </a:pPr>
            <a:r>
              <a:rPr lang="en-US" sz="1400" b="1">
                <a:latin typeface="Univers Condensed" panose="020B0506020202050204" pitchFamily="34" charset="0"/>
              </a:rPr>
              <a:t>Redistricting data</a:t>
            </a:r>
          </a:p>
          <a:p>
            <a:pPr marL="0" lvl="1" algn="ctr">
              <a:lnSpc>
                <a:spcPct val="90000"/>
              </a:lnSpc>
            </a:pPr>
            <a:r>
              <a:rPr lang="en-US" sz="1400" b="1">
                <a:latin typeface="Univers Condensed" panose="020B0506020202050204" pitchFamily="34" charset="0"/>
              </a:rPr>
              <a:t>9.30.21</a:t>
            </a:r>
          </a:p>
          <a:p>
            <a:pPr lvl="1" algn="ctr">
              <a:lnSpc>
                <a:spcPct val="90000"/>
              </a:lnSpc>
            </a:pPr>
            <a:endParaRPr lang="en-US" sz="1400" b="1">
              <a:latin typeface="Univers Condensed" panose="020B0506020202050204" pitchFamily="34" charset="0"/>
            </a:endParaRPr>
          </a:p>
        </p:txBody>
      </p:sp>
      <p:sp>
        <p:nvSpPr>
          <p:cNvPr id="24" name="Isosceles Triangle 23">
            <a:extLst>
              <a:ext uri="{FF2B5EF4-FFF2-40B4-BE49-F238E27FC236}">
                <a16:creationId xmlns:a16="http://schemas.microsoft.com/office/drawing/2014/main" id="{4A08BC0B-E02A-4682-A3C3-2D17B4A2036E}"/>
              </a:ext>
            </a:extLst>
          </p:cNvPr>
          <p:cNvSpPr/>
          <p:nvPr/>
        </p:nvSpPr>
        <p:spPr>
          <a:xfrm rot="10800000">
            <a:off x="1832781" y="2979464"/>
            <a:ext cx="981699" cy="1176669"/>
          </a:xfrm>
          <a:prstGeom prst="triangle">
            <a:avLst/>
          </a:prstGeom>
          <a:solidFill>
            <a:srgbClr val="EAEC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
        <p:nvSpPr>
          <p:cNvPr id="25" name="TextBox 24">
            <a:extLst>
              <a:ext uri="{FF2B5EF4-FFF2-40B4-BE49-F238E27FC236}">
                <a16:creationId xmlns:a16="http://schemas.microsoft.com/office/drawing/2014/main" id="{370800D2-CFC9-411A-BD3B-0693B038E102}"/>
              </a:ext>
            </a:extLst>
          </p:cNvPr>
          <p:cNvSpPr txBox="1"/>
          <p:nvPr/>
        </p:nvSpPr>
        <p:spPr>
          <a:xfrm>
            <a:off x="1828969" y="2950290"/>
            <a:ext cx="981700" cy="867930"/>
          </a:xfrm>
          <a:prstGeom prst="rect">
            <a:avLst/>
          </a:prstGeom>
          <a:noFill/>
        </p:spPr>
        <p:txBody>
          <a:bodyPr wrap="square" rtlCol="0">
            <a:spAutoFit/>
          </a:bodyPr>
          <a:lstStyle/>
          <a:p>
            <a:pPr algn="ctr">
              <a:lnSpc>
                <a:spcPct val="90000"/>
              </a:lnSpc>
            </a:pPr>
            <a:r>
              <a:rPr lang="en-US" sz="1400" b="1" err="1">
                <a:latin typeface="Univers Condensed" panose="020B0506020202050204" pitchFamily="34" charset="0"/>
              </a:rPr>
              <a:t>Apportm’t</a:t>
            </a:r>
            <a:r>
              <a:rPr lang="en-US" sz="1400" b="1">
                <a:latin typeface="Univers Condensed" panose="020B0506020202050204" pitchFamily="34" charset="0"/>
              </a:rPr>
              <a:t> data</a:t>
            </a:r>
          </a:p>
          <a:p>
            <a:pPr algn="ctr">
              <a:lnSpc>
                <a:spcPct val="90000"/>
              </a:lnSpc>
            </a:pPr>
            <a:r>
              <a:rPr lang="en-US" sz="1400" b="1">
                <a:latin typeface="Univers Condensed" panose="020B0506020202050204" pitchFamily="34" charset="0"/>
              </a:rPr>
              <a:t>4.30.21</a:t>
            </a:r>
          </a:p>
          <a:p>
            <a:pPr algn="ctr">
              <a:lnSpc>
                <a:spcPct val="90000"/>
              </a:lnSpc>
            </a:pPr>
            <a:endParaRPr lang="en-US" sz="1400" b="1">
              <a:latin typeface="Univers Condensed" panose="020B0506020202050204" pitchFamily="34" charset="0"/>
            </a:endParaRPr>
          </a:p>
        </p:txBody>
      </p:sp>
      <p:sp>
        <p:nvSpPr>
          <p:cNvPr id="26" name="Isosceles Triangle 25">
            <a:extLst>
              <a:ext uri="{FF2B5EF4-FFF2-40B4-BE49-F238E27FC236}">
                <a16:creationId xmlns:a16="http://schemas.microsoft.com/office/drawing/2014/main" id="{B7778419-9664-4D96-88D1-3D3A10070072}"/>
              </a:ext>
            </a:extLst>
          </p:cNvPr>
          <p:cNvSpPr/>
          <p:nvPr/>
        </p:nvSpPr>
        <p:spPr>
          <a:xfrm rot="10800000">
            <a:off x="9080974" y="2979464"/>
            <a:ext cx="981699" cy="1176669"/>
          </a:xfrm>
          <a:prstGeom prst="triangle">
            <a:avLst/>
          </a:prstGeom>
          <a:solidFill>
            <a:srgbClr val="DEC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
        <p:nvSpPr>
          <p:cNvPr id="50" name="Rectangle 49">
            <a:extLst>
              <a:ext uri="{FF2B5EF4-FFF2-40B4-BE49-F238E27FC236}">
                <a16:creationId xmlns:a16="http://schemas.microsoft.com/office/drawing/2014/main" id="{4E842162-976A-42B9-917F-E1D55923BDC3}"/>
              </a:ext>
            </a:extLst>
          </p:cNvPr>
          <p:cNvSpPr/>
          <p:nvPr/>
        </p:nvSpPr>
        <p:spPr>
          <a:xfrm>
            <a:off x="9080974" y="2857022"/>
            <a:ext cx="981699" cy="9645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tx1"/>
                </a:solidFill>
                <a:latin typeface="Univers Condensed" panose="020B0506020202050204" pitchFamily="34" charset="0"/>
              </a:rPr>
              <a:t>Candidate Filing</a:t>
            </a:r>
          </a:p>
          <a:p>
            <a:pPr algn="ctr"/>
            <a:r>
              <a:rPr lang="en-US" sz="1400" b="1">
                <a:solidFill>
                  <a:schemeClr val="tx1"/>
                </a:solidFill>
                <a:latin typeface="Univers Condensed" panose="020B0506020202050204" pitchFamily="34" charset="0"/>
              </a:rPr>
              <a:t>3.11.22</a:t>
            </a:r>
          </a:p>
        </p:txBody>
      </p:sp>
      <p:sp>
        <p:nvSpPr>
          <p:cNvPr id="35" name="TextBox 34">
            <a:extLst>
              <a:ext uri="{FF2B5EF4-FFF2-40B4-BE49-F238E27FC236}">
                <a16:creationId xmlns:a16="http://schemas.microsoft.com/office/drawing/2014/main" id="{57571C82-9225-4793-9E9B-EB8D0B692405}"/>
              </a:ext>
            </a:extLst>
          </p:cNvPr>
          <p:cNvSpPr txBox="1"/>
          <p:nvPr/>
        </p:nvSpPr>
        <p:spPr>
          <a:xfrm>
            <a:off x="8035327" y="2952461"/>
            <a:ext cx="1237820" cy="1061829"/>
          </a:xfrm>
          <a:prstGeom prst="rect">
            <a:avLst/>
          </a:prstGeom>
          <a:noFill/>
        </p:spPr>
        <p:txBody>
          <a:bodyPr wrap="square" rtlCol="0">
            <a:spAutoFit/>
          </a:bodyPr>
          <a:lstStyle/>
          <a:p>
            <a:pPr algn="ctr">
              <a:lnSpc>
                <a:spcPct val="90000"/>
              </a:lnSpc>
            </a:pPr>
            <a:r>
              <a:rPr lang="en-US" sz="1400" i="1">
                <a:latin typeface="Univers Condensed" panose="020B0506020202050204" pitchFamily="34" charset="0"/>
              </a:rPr>
              <a:t>Commission adopts</a:t>
            </a:r>
          </a:p>
          <a:p>
            <a:pPr algn="ctr">
              <a:lnSpc>
                <a:spcPct val="90000"/>
              </a:lnSpc>
            </a:pPr>
            <a:r>
              <a:rPr lang="en-US" sz="1400" i="1">
                <a:latin typeface="Univers Condensed" panose="020B0506020202050204" pitchFamily="34" charset="0"/>
              </a:rPr>
              <a:t>Congress &amp; State maps</a:t>
            </a:r>
          </a:p>
          <a:p>
            <a:pPr algn="ctr">
              <a:lnSpc>
                <a:spcPct val="90000"/>
              </a:lnSpc>
            </a:pPr>
            <a:r>
              <a:rPr lang="en-US" sz="1400" i="1">
                <a:latin typeface="Univers Condensed" panose="020B0506020202050204" pitchFamily="34" charset="0"/>
              </a:rPr>
              <a:t>2.14.22</a:t>
            </a:r>
          </a:p>
        </p:txBody>
      </p:sp>
      <p:sp>
        <p:nvSpPr>
          <p:cNvPr id="20" name="Rectangle 19">
            <a:extLst>
              <a:ext uri="{FF2B5EF4-FFF2-40B4-BE49-F238E27FC236}">
                <a16:creationId xmlns:a16="http://schemas.microsoft.com/office/drawing/2014/main" id="{A64E4DF3-2294-49E7-92D2-55FC8BA6312E}"/>
              </a:ext>
            </a:extLst>
          </p:cNvPr>
          <p:cNvSpPr/>
          <p:nvPr/>
        </p:nvSpPr>
        <p:spPr>
          <a:xfrm>
            <a:off x="5834349" y="5010935"/>
            <a:ext cx="2616945" cy="1542852"/>
          </a:xfrm>
          <a:prstGeom prst="rect">
            <a:avLst/>
          </a:prstGeom>
          <a:solidFill>
            <a:srgbClr val="8CF1E5">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b="1" i="1">
                <a:solidFill>
                  <a:schemeClr val="tx1"/>
                </a:solidFill>
                <a:latin typeface="Univers Condensed"/>
              </a:rPr>
              <a:t>Proposed 4 months</a:t>
            </a:r>
          </a:p>
          <a:p>
            <a:pPr algn="ctr"/>
            <a:r>
              <a:rPr lang="en-US" sz="2000" b="1" i="1">
                <a:solidFill>
                  <a:schemeClr val="tx1"/>
                </a:solidFill>
                <a:latin typeface="Univers Condensed"/>
              </a:rPr>
              <a:t>Oct - Jan:</a:t>
            </a:r>
          </a:p>
          <a:p>
            <a:pPr algn="ctr"/>
            <a:r>
              <a:rPr lang="en-US" sz="1600" b="1" i="1">
                <a:solidFill>
                  <a:schemeClr val="tx1"/>
                </a:solidFill>
                <a:latin typeface="Univers Condensed"/>
              </a:rPr>
              <a:t>Process data, present </a:t>
            </a:r>
            <a:endParaRPr lang="en-US" sz="1600" i="1">
              <a:solidFill>
                <a:schemeClr val="tx1"/>
              </a:solidFill>
              <a:latin typeface="Univers Condensed"/>
            </a:endParaRPr>
          </a:p>
          <a:p>
            <a:pPr algn="ctr"/>
            <a:r>
              <a:rPr lang="en-US" sz="1600" b="1" i="1">
                <a:solidFill>
                  <a:schemeClr val="tx1"/>
                </a:solidFill>
                <a:latin typeface="Univers Condensed"/>
              </a:rPr>
              <a:t>drafts, hold hearings, </a:t>
            </a:r>
            <a:endParaRPr lang="en-US" sz="1600" i="1">
              <a:solidFill>
                <a:schemeClr val="tx1"/>
              </a:solidFill>
              <a:latin typeface="Univers Condensed" panose="020B0506020202050204" pitchFamily="34" charset="0"/>
            </a:endParaRPr>
          </a:p>
          <a:p>
            <a:pPr algn="ctr"/>
            <a:r>
              <a:rPr lang="en-US" sz="1600" b="1" i="1">
                <a:solidFill>
                  <a:schemeClr val="tx1"/>
                </a:solidFill>
                <a:latin typeface="Univers Condensed"/>
              </a:rPr>
              <a:t>Adopt final maps </a:t>
            </a:r>
            <a:endParaRPr lang="en-US" sz="1600" i="1">
              <a:solidFill>
                <a:schemeClr val="tx1"/>
              </a:solidFill>
              <a:latin typeface="Univers Condensed" panose="020B0506020202050204" pitchFamily="34" charset="0"/>
            </a:endParaRPr>
          </a:p>
        </p:txBody>
      </p:sp>
      <p:sp>
        <p:nvSpPr>
          <p:cNvPr id="34" name="Rectangle 33">
            <a:extLst>
              <a:ext uri="{FF2B5EF4-FFF2-40B4-BE49-F238E27FC236}">
                <a16:creationId xmlns:a16="http://schemas.microsoft.com/office/drawing/2014/main" id="{F415483D-F41D-434A-B0A6-8E72906EE6DD}"/>
              </a:ext>
            </a:extLst>
          </p:cNvPr>
          <p:cNvSpPr/>
          <p:nvPr/>
        </p:nvSpPr>
        <p:spPr>
          <a:xfrm>
            <a:off x="8551441" y="5001183"/>
            <a:ext cx="659950" cy="1552603"/>
          </a:xfrm>
          <a:prstGeom prst="rect">
            <a:avLst/>
          </a:prstGeom>
          <a:solidFill>
            <a:srgbClr val="FFC00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b="1" i="1">
                <a:solidFill>
                  <a:schemeClr val="tx1"/>
                </a:solidFill>
                <a:latin typeface="Arial Narrow"/>
              </a:rPr>
              <a:t>Court Review</a:t>
            </a:r>
          </a:p>
          <a:p>
            <a:pPr algn="ctr"/>
            <a:r>
              <a:rPr lang="en-US" sz="1200" b="1" i="1">
                <a:solidFill>
                  <a:schemeClr val="tx1"/>
                </a:solidFill>
                <a:latin typeface="Arial Narrow"/>
              </a:rPr>
              <a:t>&amp;</a:t>
            </a:r>
          </a:p>
          <a:p>
            <a:pPr algn="ctr"/>
            <a:r>
              <a:rPr lang="en-US" sz="1200" b="1" i="1">
                <a:solidFill>
                  <a:schemeClr val="tx1"/>
                </a:solidFill>
                <a:latin typeface="Arial Narrow"/>
              </a:rPr>
              <a:t>County Process</a:t>
            </a:r>
          </a:p>
        </p:txBody>
      </p:sp>
      <p:sp>
        <p:nvSpPr>
          <p:cNvPr id="36" name="Rectangle 35">
            <a:extLst>
              <a:ext uri="{FF2B5EF4-FFF2-40B4-BE49-F238E27FC236}">
                <a16:creationId xmlns:a16="http://schemas.microsoft.com/office/drawing/2014/main" id="{5A887C9F-21E7-4F8B-9BCA-54047E4EA0EA}"/>
              </a:ext>
            </a:extLst>
          </p:cNvPr>
          <p:cNvSpPr/>
          <p:nvPr/>
        </p:nvSpPr>
        <p:spPr>
          <a:xfrm>
            <a:off x="2333590" y="5001185"/>
            <a:ext cx="3430227" cy="1547612"/>
          </a:xfrm>
          <a:prstGeom prst="rect">
            <a:avLst/>
          </a:prstGeom>
          <a:solidFill>
            <a:srgbClr val="C6F2AE"/>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b="1" i="1">
                <a:solidFill>
                  <a:schemeClr val="tx1"/>
                </a:solidFill>
                <a:latin typeface="Univers Condensed"/>
              </a:rPr>
              <a:t>At least 5 months</a:t>
            </a:r>
          </a:p>
          <a:p>
            <a:pPr algn="ctr"/>
            <a:r>
              <a:rPr lang="en-US" sz="2000" b="1" i="1">
                <a:solidFill>
                  <a:schemeClr val="tx1"/>
                </a:solidFill>
                <a:latin typeface="Univers Condensed"/>
              </a:rPr>
              <a:t>May – Sep:</a:t>
            </a:r>
          </a:p>
          <a:p>
            <a:pPr algn="ctr"/>
            <a:r>
              <a:rPr lang="en-US" sz="1600" b="1" i="1">
                <a:solidFill>
                  <a:schemeClr val="tx1"/>
                </a:solidFill>
                <a:latin typeface="Univers Condensed"/>
              </a:rPr>
              <a:t>Public hearings to take </a:t>
            </a:r>
          </a:p>
          <a:p>
            <a:pPr algn="ctr"/>
            <a:r>
              <a:rPr lang="en-US" sz="1600" b="1" i="1">
                <a:solidFill>
                  <a:schemeClr val="tx1"/>
                </a:solidFill>
                <a:latin typeface="Univers Condensed"/>
              </a:rPr>
              <a:t>communities of interest testimony</a:t>
            </a:r>
            <a:endParaRPr lang="en-US">
              <a:solidFill>
                <a:schemeClr val="tx1"/>
              </a:solidFill>
              <a:latin typeface="Univers Condensed"/>
            </a:endParaRPr>
          </a:p>
        </p:txBody>
      </p:sp>
      <p:sp>
        <p:nvSpPr>
          <p:cNvPr id="27" name="Isosceles Triangle 19">
            <a:extLst>
              <a:ext uri="{FF2B5EF4-FFF2-40B4-BE49-F238E27FC236}">
                <a16:creationId xmlns:a16="http://schemas.microsoft.com/office/drawing/2014/main" id="{F2FE2EC2-4B85-5E40-82A6-7E26A7FB9EC3}"/>
              </a:ext>
            </a:extLst>
          </p:cNvPr>
          <p:cNvSpPr/>
          <p:nvPr/>
        </p:nvSpPr>
        <p:spPr>
          <a:xfrm rot="10800000">
            <a:off x="4263033" y="2984974"/>
            <a:ext cx="981699" cy="1176669"/>
          </a:xfrm>
          <a:prstGeom prst="triangle">
            <a:avLst/>
          </a:prstGeom>
          <a:solidFill>
            <a:srgbClr val="8CF1E5">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
        <p:nvSpPr>
          <p:cNvPr id="33" name="TextBox 32">
            <a:extLst>
              <a:ext uri="{FF2B5EF4-FFF2-40B4-BE49-F238E27FC236}">
                <a16:creationId xmlns:a16="http://schemas.microsoft.com/office/drawing/2014/main" id="{809E2E5D-ABD0-C74B-BD05-AD634F12F14D}"/>
              </a:ext>
            </a:extLst>
          </p:cNvPr>
          <p:cNvSpPr txBox="1"/>
          <p:nvPr/>
        </p:nvSpPr>
        <p:spPr>
          <a:xfrm>
            <a:off x="4191781" y="2969869"/>
            <a:ext cx="1124201" cy="867930"/>
          </a:xfrm>
          <a:prstGeom prst="rect">
            <a:avLst/>
          </a:prstGeom>
          <a:noFill/>
        </p:spPr>
        <p:txBody>
          <a:bodyPr wrap="square" rtlCol="0">
            <a:spAutoFit/>
          </a:bodyPr>
          <a:lstStyle/>
          <a:p>
            <a:pPr marL="0" lvl="1" algn="ctr">
              <a:lnSpc>
                <a:spcPct val="90000"/>
              </a:lnSpc>
            </a:pPr>
            <a:r>
              <a:rPr lang="en-US" sz="1400" b="1">
                <a:latin typeface="Univers Condensed" panose="020B0506020202050204" pitchFamily="34" charset="0"/>
              </a:rPr>
              <a:t>Raw</a:t>
            </a:r>
          </a:p>
          <a:p>
            <a:pPr marL="0" lvl="1" algn="ctr">
              <a:lnSpc>
                <a:spcPct val="90000"/>
              </a:lnSpc>
            </a:pPr>
            <a:r>
              <a:rPr lang="en-US" sz="1400" b="1">
                <a:latin typeface="Univers Condensed" panose="020B0506020202050204" pitchFamily="34" charset="0"/>
              </a:rPr>
              <a:t>Redistricting data</a:t>
            </a:r>
          </a:p>
          <a:p>
            <a:pPr marL="0" lvl="1" algn="ctr">
              <a:lnSpc>
                <a:spcPct val="90000"/>
              </a:lnSpc>
            </a:pPr>
            <a:r>
              <a:rPr lang="en-US" sz="1400" b="1">
                <a:latin typeface="Univers Condensed" panose="020B0506020202050204" pitchFamily="34" charset="0"/>
              </a:rPr>
              <a:t>8.15.21</a:t>
            </a:r>
          </a:p>
        </p:txBody>
      </p:sp>
      <p:pic>
        <p:nvPicPr>
          <p:cNvPr id="32" name="Picture 31">
            <a:extLst>
              <a:ext uri="{FF2B5EF4-FFF2-40B4-BE49-F238E27FC236}">
                <a16:creationId xmlns:a16="http://schemas.microsoft.com/office/drawing/2014/main" id="{A4D29BFB-C923-B742-9F00-00BAF8DEDE3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555148" y="6278991"/>
            <a:ext cx="1444377" cy="370565"/>
          </a:xfrm>
          <a:prstGeom prst="rect">
            <a:avLst/>
          </a:prstGeom>
        </p:spPr>
      </p:pic>
      <p:sp>
        <p:nvSpPr>
          <p:cNvPr id="37" name="TextBox 36">
            <a:extLst>
              <a:ext uri="{FF2B5EF4-FFF2-40B4-BE49-F238E27FC236}">
                <a16:creationId xmlns:a16="http://schemas.microsoft.com/office/drawing/2014/main" id="{C9023964-F7E9-2E40-B0B8-7F6BD4DA1D67}"/>
              </a:ext>
            </a:extLst>
          </p:cNvPr>
          <p:cNvSpPr txBox="1"/>
          <p:nvPr/>
        </p:nvSpPr>
        <p:spPr>
          <a:xfrm>
            <a:off x="10831202" y="5828223"/>
            <a:ext cx="1236680" cy="535531"/>
          </a:xfrm>
          <a:prstGeom prst="rect">
            <a:avLst/>
          </a:prstGeom>
          <a:noFill/>
        </p:spPr>
        <p:txBody>
          <a:bodyPr wrap="square" rtlCol="0">
            <a:spAutoFit/>
          </a:bodyPr>
          <a:lstStyle/>
          <a:p>
            <a:pPr algn="r">
              <a:lnSpc>
                <a:spcPct val="90000"/>
              </a:lnSpc>
            </a:pPr>
            <a:endParaRPr lang="en-US" b="1">
              <a:solidFill>
                <a:srgbClr val="BBEE9E"/>
              </a:solidFill>
              <a:latin typeface="Arial Narrow" panose="020B0606020202030204" pitchFamily="34" charset="0"/>
            </a:endParaRPr>
          </a:p>
          <a:p>
            <a:pPr algn="r">
              <a:lnSpc>
                <a:spcPct val="90000"/>
              </a:lnSpc>
            </a:pPr>
            <a:r>
              <a:rPr lang="en-US" sz="1400" b="1" i="1">
                <a:solidFill>
                  <a:srgbClr val="BBEE9E"/>
                </a:solidFill>
                <a:latin typeface="Arial Narrow" panose="020B0606020202030204" pitchFamily="34" charset="0"/>
              </a:rPr>
              <a:t>Created by </a:t>
            </a:r>
          </a:p>
        </p:txBody>
      </p:sp>
    </p:spTree>
    <p:extLst>
      <p:ext uri="{BB962C8B-B14F-4D97-AF65-F5344CB8AC3E}">
        <p14:creationId xmlns:p14="http://schemas.microsoft.com/office/powerpoint/2010/main" val="165316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1000"/>
                                        <p:tgtEl>
                                          <p:spTgt spid="36"/>
                                        </p:tgtEl>
                                      </p:cBhvr>
                                    </p:animEffect>
                                    <p:anim calcmode="lin" valueType="num">
                                      <p:cBhvr>
                                        <p:cTn id="8" dur="1000" fill="hold"/>
                                        <p:tgtEl>
                                          <p:spTgt spid="36"/>
                                        </p:tgtEl>
                                        <p:attrNameLst>
                                          <p:attrName>ppt_x</p:attrName>
                                        </p:attrNameLst>
                                      </p:cBhvr>
                                      <p:tavLst>
                                        <p:tav tm="0">
                                          <p:val>
                                            <p:strVal val="#ppt_x"/>
                                          </p:val>
                                        </p:tav>
                                        <p:tav tm="100000">
                                          <p:val>
                                            <p:strVal val="#ppt_x"/>
                                          </p:val>
                                        </p:tav>
                                      </p:tavLst>
                                    </p:anim>
                                    <p:anim calcmode="lin" valueType="num">
                                      <p:cBhvr>
                                        <p:cTn id="9"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setVTI">
  <a:themeElements>
    <a:clrScheme name="AnalogousFromDarkSeedLeftStep">
      <a:dk1>
        <a:srgbClr val="000000"/>
      </a:dk1>
      <a:lt1>
        <a:srgbClr val="FFFFFF"/>
      </a:lt1>
      <a:dk2>
        <a:srgbClr val="3D2323"/>
      </a:dk2>
      <a:lt2>
        <a:srgbClr val="E6E2E8"/>
      </a:lt2>
      <a:accent1>
        <a:srgbClr val="54B520"/>
      </a:accent1>
      <a:accent2>
        <a:srgbClr val="8AAE13"/>
      </a:accent2>
      <a:accent3>
        <a:srgbClr val="BA9E21"/>
      </a:accent3>
      <a:accent4>
        <a:srgbClr val="D56317"/>
      </a:accent4>
      <a:accent5>
        <a:srgbClr val="E7292C"/>
      </a:accent5>
      <a:accent6>
        <a:srgbClr val="D51769"/>
      </a:accent6>
      <a:hlink>
        <a:srgbClr val="BF533F"/>
      </a:hlink>
      <a:folHlink>
        <a:srgbClr val="7F7F7F"/>
      </a:folHlink>
    </a:clrScheme>
    <a:fontScheme name="Dante">
      <a:majorFont>
        <a:latin typeface="Univers Light"/>
        <a:ea typeface=""/>
        <a:cs typeface=""/>
      </a:majorFont>
      <a:minorFont>
        <a:latin typeface="Univer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setVTI" id="{17A3166B-76FF-4669-8F6D-D4251AE158D8}" vid="{4532814A-B5F8-4CFD-BC69-A007D492DA4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E76BF1925B0724892DF8A563C59A3B3" ma:contentTypeVersion="12" ma:contentTypeDescription="Create a new document." ma:contentTypeScope="" ma:versionID="2dbdab20be61cca4e1ae5decd753b2d9">
  <xsd:schema xmlns:xsd="http://www.w3.org/2001/XMLSchema" xmlns:xs="http://www.w3.org/2001/XMLSchema" xmlns:p="http://schemas.microsoft.com/office/2006/metadata/properties" xmlns:ns2="44107751-9086-40a1-9789-feb1ce683737" xmlns:ns3="72fab460-b7af-426f-a923-c3a19893cc1e" targetNamespace="http://schemas.microsoft.com/office/2006/metadata/properties" ma:root="true" ma:fieldsID="4a6733b0c16ac13c2b1a7ccda767baf4" ns2:_="" ns3:_="">
    <xsd:import namespace="44107751-9086-40a1-9789-feb1ce683737"/>
    <xsd:import namespace="72fab460-b7af-426f-a923-c3a19893cc1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3:SharedWithUsers" minOccurs="0"/>
                <xsd:element ref="ns3:SharedWithDetails" minOccurs="0"/>
                <xsd:element ref="ns2:MediaServiceLocation"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4107751-9086-40a1-9789-feb1ce6837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2fab460-b7af-426f-a923-c3a19893cc1e"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EEFE6E5-B52A-46F0-8531-C8F9EC7672EB}"/>
</file>

<file path=customXml/itemProps2.xml><?xml version="1.0" encoding="utf-8"?>
<ds:datastoreItem xmlns:ds="http://schemas.openxmlformats.org/officeDocument/2006/customXml" ds:itemID="{DDBBBA0A-A763-4115-BCE5-656458558550}"/>
</file>

<file path=customXml/itemProps3.xml><?xml version="1.0" encoding="utf-8"?>
<ds:datastoreItem xmlns:ds="http://schemas.openxmlformats.org/officeDocument/2006/customXml" ds:itemID="{E8AA2258-7D8E-416A-832E-14E84940C22B}"/>
</file>

<file path=docProps/app.xml><?xml version="1.0" encoding="utf-8"?>
<Properties xmlns="http://schemas.openxmlformats.org/officeDocument/2006/extended-properties" xmlns:vt="http://schemas.openxmlformats.org/officeDocument/2006/docPropsVTypes">
  <Template>office theme</Template>
  <TotalTime>0</TotalTime>
  <Words>1618</Words>
  <Application>Microsoft Office PowerPoint</Application>
  <PresentationFormat>Widescreen</PresentationFormat>
  <Paragraphs>285</Paragraphs>
  <Slides>15</Slides>
  <Notes>15</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15</vt:i4>
      </vt:variant>
    </vt:vector>
  </HeadingPairs>
  <TitlesOfParts>
    <vt:vector size="28" baseType="lpstr">
      <vt:lpstr>Arial</vt:lpstr>
      <vt:lpstr>Arial Narrow</vt:lpstr>
      <vt:lpstr>Calibri</vt:lpstr>
      <vt:lpstr>Calibri Light</vt:lpstr>
      <vt:lpstr>Dante (Headings)2</vt:lpstr>
      <vt:lpstr>Univers</vt:lpstr>
      <vt:lpstr>Univers Condensed</vt:lpstr>
      <vt:lpstr>Univers Condensed Light</vt:lpstr>
      <vt:lpstr>Univers Light</vt:lpstr>
      <vt:lpstr>Wingdings 2</vt:lpstr>
      <vt:lpstr>Wingdings 3</vt:lpstr>
      <vt:lpstr>Office Theme</vt:lpstr>
      <vt:lpstr>OffsetVTI</vt:lpstr>
      <vt:lpstr>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Kathay Feng</dc:creator>
  <cp:lastModifiedBy>Kathay Feng</cp:lastModifiedBy>
  <cp:revision>2</cp:revision>
  <dcterms:created xsi:type="dcterms:W3CDTF">2021-04-28T16:46:12Z</dcterms:created>
  <dcterms:modified xsi:type="dcterms:W3CDTF">2021-04-29T23:07:50Z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0x010100BE76BF1925B0724892DF8A563C59A3B3</vt:lpwstr>
  </property>
</Properties>
</file>